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48.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8.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47.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5" r:id="rId5"/>
    <p:sldMasterId id="2147483676"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Lst>
  <p:sldSz cy="5143500" cx="9144000"/>
  <p:notesSz cx="6858000" cy="9144000"/>
  <p:embeddedFontLst>
    <p:embeddedFont>
      <p:font typeface="Audiowide"/>
      <p:regular r:id="rId56"/>
    </p:embeddedFont>
    <p:embeddedFont>
      <p:font typeface="Proxima Nova"/>
      <p:regular r:id="rId57"/>
      <p:bold r:id="rId58"/>
      <p:italic r:id="rId59"/>
      <p:boldItalic r:id="rId60"/>
    </p:embeddedFont>
    <p:embeddedFont>
      <p:font typeface="Roboto Medium"/>
      <p:regular r:id="rId61"/>
      <p:bold r:id="rId62"/>
      <p:italic r:id="rId63"/>
      <p:boldItalic r:id="rId64"/>
    </p:embeddedFont>
    <p:embeddedFont>
      <p:font typeface="Amatic SC"/>
      <p:regular r:id="rId65"/>
      <p:bold r:id="rId66"/>
    </p:embeddedFont>
    <p:embeddedFont>
      <p:font typeface="Anaheim"/>
      <p:regular r:id="rId67"/>
    </p:embeddedFont>
    <p:embeddedFont>
      <p:font typeface="Proxima Nova Semibold"/>
      <p:regular r:id="rId68"/>
      <p:bold r:id="rId69"/>
      <p:boldItalic r:id="rId70"/>
    </p:embeddedFont>
    <p:embeddedFont>
      <p:font typeface="Karla"/>
      <p:regular r:id="rId71"/>
      <p:bold r:id="rId72"/>
      <p:italic r:id="rId73"/>
      <p:boldItalic r:id="rId7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2A745BD-D0D3-4EBD-A7B2-BFE3275A2200}">
  <a:tblStyle styleId="{42A745BD-D0D3-4EBD-A7B2-BFE3275A2200}"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73" Type="http://schemas.openxmlformats.org/officeDocument/2006/relationships/font" Target="fonts/Karla-italic.fntdata"/><Relationship Id="rId72" Type="http://schemas.openxmlformats.org/officeDocument/2006/relationships/font" Target="fonts/Karla-bold.fntdata"/><Relationship Id="rId31" Type="http://schemas.openxmlformats.org/officeDocument/2006/relationships/slide" Target="slides/slide24.xml"/><Relationship Id="rId30" Type="http://schemas.openxmlformats.org/officeDocument/2006/relationships/slide" Target="slides/slide23.xml"/><Relationship Id="rId74" Type="http://schemas.openxmlformats.org/officeDocument/2006/relationships/font" Target="fonts/Karla-boldItalic.fntdata"/><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71" Type="http://schemas.openxmlformats.org/officeDocument/2006/relationships/font" Target="fonts/Karla-regular.fntdata"/><Relationship Id="rId70" Type="http://schemas.openxmlformats.org/officeDocument/2006/relationships/font" Target="fonts/ProximaNovaSemibold-boldItalic.fntdata"/><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RobotoMedium-bold.fntdata"/><Relationship Id="rId61" Type="http://schemas.openxmlformats.org/officeDocument/2006/relationships/font" Target="fonts/RobotoMedium-regular.fntdata"/><Relationship Id="rId20" Type="http://schemas.openxmlformats.org/officeDocument/2006/relationships/slide" Target="slides/slide13.xml"/><Relationship Id="rId64" Type="http://schemas.openxmlformats.org/officeDocument/2006/relationships/font" Target="fonts/RobotoMedium-boldItalic.fntdata"/><Relationship Id="rId63" Type="http://schemas.openxmlformats.org/officeDocument/2006/relationships/font" Target="fonts/RobotoMedium-italic.fntdata"/><Relationship Id="rId22" Type="http://schemas.openxmlformats.org/officeDocument/2006/relationships/slide" Target="slides/slide15.xml"/><Relationship Id="rId66" Type="http://schemas.openxmlformats.org/officeDocument/2006/relationships/font" Target="fonts/AmaticSC-bold.fntdata"/><Relationship Id="rId21" Type="http://schemas.openxmlformats.org/officeDocument/2006/relationships/slide" Target="slides/slide14.xml"/><Relationship Id="rId65" Type="http://schemas.openxmlformats.org/officeDocument/2006/relationships/font" Target="fonts/AmaticSC-regular.fntdata"/><Relationship Id="rId24" Type="http://schemas.openxmlformats.org/officeDocument/2006/relationships/slide" Target="slides/slide17.xml"/><Relationship Id="rId68" Type="http://schemas.openxmlformats.org/officeDocument/2006/relationships/font" Target="fonts/ProximaNovaSemibold-regular.fntdata"/><Relationship Id="rId23" Type="http://schemas.openxmlformats.org/officeDocument/2006/relationships/slide" Target="slides/slide16.xml"/><Relationship Id="rId67" Type="http://schemas.openxmlformats.org/officeDocument/2006/relationships/font" Target="fonts/Anaheim-regular.fntdata"/><Relationship Id="rId60" Type="http://schemas.openxmlformats.org/officeDocument/2006/relationships/font" Target="fonts/ProximaNova-boldItalic.fntdata"/><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font" Target="fonts/ProximaNovaSemibold-bold.fntdata"/><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slide" Target="slides/slide44.xml"/><Relationship Id="rId50" Type="http://schemas.openxmlformats.org/officeDocument/2006/relationships/slide" Target="slides/slide43.xml"/><Relationship Id="rId53" Type="http://schemas.openxmlformats.org/officeDocument/2006/relationships/slide" Target="slides/slide46.xml"/><Relationship Id="rId52" Type="http://schemas.openxmlformats.org/officeDocument/2006/relationships/slide" Target="slides/slide45.xml"/><Relationship Id="rId11" Type="http://schemas.openxmlformats.org/officeDocument/2006/relationships/slide" Target="slides/slide4.xml"/><Relationship Id="rId55" Type="http://schemas.openxmlformats.org/officeDocument/2006/relationships/slide" Target="slides/slide48.xml"/><Relationship Id="rId10" Type="http://schemas.openxmlformats.org/officeDocument/2006/relationships/slide" Target="slides/slide3.xml"/><Relationship Id="rId54" Type="http://schemas.openxmlformats.org/officeDocument/2006/relationships/slide" Target="slides/slide47.xml"/><Relationship Id="rId13" Type="http://schemas.openxmlformats.org/officeDocument/2006/relationships/slide" Target="slides/slide6.xml"/><Relationship Id="rId57" Type="http://schemas.openxmlformats.org/officeDocument/2006/relationships/font" Target="fonts/ProximaNova-regular.fntdata"/><Relationship Id="rId12" Type="http://schemas.openxmlformats.org/officeDocument/2006/relationships/slide" Target="slides/slide5.xml"/><Relationship Id="rId56" Type="http://schemas.openxmlformats.org/officeDocument/2006/relationships/font" Target="fonts/Audiowide-regular.fntdata"/><Relationship Id="rId15" Type="http://schemas.openxmlformats.org/officeDocument/2006/relationships/slide" Target="slides/slide8.xml"/><Relationship Id="rId59" Type="http://schemas.openxmlformats.org/officeDocument/2006/relationships/font" Target="fonts/ProximaNova-italic.fntdata"/><Relationship Id="rId14" Type="http://schemas.openxmlformats.org/officeDocument/2006/relationships/slide" Target="slides/slide7.xml"/><Relationship Id="rId58" Type="http://schemas.openxmlformats.org/officeDocument/2006/relationships/font" Target="fonts/ProximaNova-bold.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jpg>
</file>

<file path=ppt/media/image12.jpg>
</file>

<file path=ppt/media/image13.jpg>
</file>

<file path=ppt/media/image14.png>
</file>

<file path=ppt/media/image15.png>
</file>

<file path=ppt/media/image16.jp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121caab1d1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121caab1d1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0" name="Shape 660"/>
        <p:cNvGrpSpPr/>
        <p:nvPr/>
      </p:nvGrpSpPr>
      <p:grpSpPr>
        <a:xfrm>
          <a:off x="0" y="0"/>
          <a:ext cx="0" cy="0"/>
          <a:chOff x="0" y="0"/>
          <a:chExt cx="0" cy="0"/>
        </a:xfrm>
      </p:grpSpPr>
      <p:sp>
        <p:nvSpPr>
          <p:cNvPr id="661" name="Google Shape;661;g11ed1af4641_0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2" name="Google Shape;662;g11ed1af4641_0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0" name="Shape 690"/>
        <p:cNvGrpSpPr/>
        <p:nvPr/>
      </p:nvGrpSpPr>
      <p:grpSpPr>
        <a:xfrm>
          <a:off x="0" y="0"/>
          <a:ext cx="0" cy="0"/>
          <a:chOff x="0" y="0"/>
          <a:chExt cx="0" cy="0"/>
        </a:xfrm>
      </p:grpSpPr>
      <p:sp>
        <p:nvSpPr>
          <p:cNvPr id="691" name="Google Shape;691;ge0a8b09948_0_13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2" name="Google Shape;692;ge0a8b09948_0_13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1" name="Shape 761"/>
        <p:cNvGrpSpPr/>
        <p:nvPr/>
      </p:nvGrpSpPr>
      <p:grpSpPr>
        <a:xfrm>
          <a:off x="0" y="0"/>
          <a:ext cx="0" cy="0"/>
          <a:chOff x="0" y="0"/>
          <a:chExt cx="0" cy="0"/>
        </a:xfrm>
      </p:grpSpPr>
      <p:sp>
        <p:nvSpPr>
          <p:cNvPr id="762" name="Google Shape;762;gddd26cc8a4_0_2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3" name="Google Shape;763;gddd26cc8a4_0_2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0" name="Shape 790"/>
        <p:cNvGrpSpPr/>
        <p:nvPr/>
      </p:nvGrpSpPr>
      <p:grpSpPr>
        <a:xfrm>
          <a:off x="0" y="0"/>
          <a:ext cx="0" cy="0"/>
          <a:chOff x="0" y="0"/>
          <a:chExt cx="0" cy="0"/>
        </a:xfrm>
      </p:grpSpPr>
      <p:sp>
        <p:nvSpPr>
          <p:cNvPr id="791" name="Google Shape;791;gcc9050bdf8_0_2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2" name="Google Shape;792;gcc9050bdf8_0_2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6" name="Shape 816"/>
        <p:cNvGrpSpPr/>
        <p:nvPr/>
      </p:nvGrpSpPr>
      <p:grpSpPr>
        <a:xfrm>
          <a:off x="0" y="0"/>
          <a:ext cx="0" cy="0"/>
          <a:chOff x="0" y="0"/>
          <a:chExt cx="0" cy="0"/>
        </a:xfrm>
      </p:grpSpPr>
      <p:sp>
        <p:nvSpPr>
          <p:cNvPr id="817" name="Google Shape;817;gcc9050bdf8_0_3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8" name="Google Shape;818;gcc9050bdf8_0_3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1" name="Shape 861"/>
        <p:cNvGrpSpPr/>
        <p:nvPr/>
      </p:nvGrpSpPr>
      <p:grpSpPr>
        <a:xfrm>
          <a:off x="0" y="0"/>
          <a:ext cx="0" cy="0"/>
          <a:chOff x="0" y="0"/>
          <a:chExt cx="0" cy="0"/>
        </a:xfrm>
      </p:grpSpPr>
      <p:sp>
        <p:nvSpPr>
          <p:cNvPr id="862" name="Google Shape;862;gcc9050bdf8_0_4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3" name="Google Shape;863;gcc9050bdf8_0_4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1" name="Shape 901"/>
        <p:cNvGrpSpPr/>
        <p:nvPr/>
      </p:nvGrpSpPr>
      <p:grpSpPr>
        <a:xfrm>
          <a:off x="0" y="0"/>
          <a:ext cx="0" cy="0"/>
          <a:chOff x="0" y="0"/>
          <a:chExt cx="0" cy="0"/>
        </a:xfrm>
      </p:grpSpPr>
      <p:sp>
        <p:nvSpPr>
          <p:cNvPr id="902" name="Google Shape;902;g124aaebb4d0_0_177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3" name="Google Shape;903;g124aaebb4d0_0_177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5" name="Shape 935"/>
        <p:cNvGrpSpPr/>
        <p:nvPr/>
      </p:nvGrpSpPr>
      <p:grpSpPr>
        <a:xfrm>
          <a:off x="0" y="0"/>
          <a:ext cx="0" cy="0"/>
          <a:chOff x="0" y="0"/>
          <a:chExt cx="0" cy="0"/>
        </a:xfrm>
      </p:grpSpPr>
      <p:sp>
        <p:nvSpPr>
          <p:cNvPr id="936" name="Google Shape;936;g1046624d91d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7" name="Google Shape;937;g1046624d91d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3" name="Shape 963"/>
        <p:cNvGrpSpPr/>
        <p:nvPr/>
      </p:nvGrpSpPr>
      <p:grpSpPr>
        <a:xfrm>
          <a:off x="0" y="0"/>
          <a:ext cx="0" cy="0"/>
          <a:chOff x="0" y="0"/>
          <a:chExt cx="0" cy="0"/>
        </a:xfrm>
      </p:grpSpPr>
      <p:sp>
        <p:nvSpPr>
          <p:cNvPr id="964" name="Google Shape;964;g11ed1af464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5" name="Google Shape;965;g11ed1af464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0" name="Shape 1010"/>
        <p:cNvGrpSpPr/>
        <p:nvPr/>
      </p:nvGrpSpPr>
      <p:grpSpPr>
        <a:xfrm>
          <a:off x="0" y="0"/>
          <a:ext cx="0" cy="0"/>
          <a:chOff x="0" y="0"/>
          <a:chExt cx="0" cy="0"/>
        </a:xfrm>
      </p:grpSpPr>
      <p:sp>
        <p:nvSpPr>
          <p:cNvPr id="1011" name="Google Shape;1011;g124aaebb4d0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2" name="Google Shape;1012;g124aaebb4d0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dffe5a3af5_0_10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dffe5a3af5_0_10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8" name="Shape 1108"/>
        <p:cNvGrpSpPr/>
        <p:nvPr/>
      </p:nvGrpSpPr>
      <p:grpSpPr>
        <a:xfrm>
          <a:off x="0" y="0"/>
          <a:ext cx="0" cy="0"/>
          <a:chOff x="0" y="0"/>
          <a:chExt cx="0" cy="0"/>
        </a:xfrm>
      </p:grpSpPr>
      <p:sp>
        <p:nvSpPr>
          <p:cNvPr id="1109" name="Google Shape;1109;gcc9050bdf8_0_2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0" name="Google Shape;1110;gcc9050bdf8_0_2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9" name="Shape 1139"/>
        <p:cNvGrpSpPr/>
        <p:nvPr/>
      </p:nvGrpSpPr>
      <p:grpSpPr>
        <a:xfrm>
          <a:off x="0" y="0"/>
          <a:ext cx="0" cy="0"/>
          <a:chOff x="0" y="0"/>
          <a:chExt cx="0" cy="0"/>
        </a:xfrm>
      </p:grpSpPr>
      <p:sp>
        <p:nvSpPr>
          <p:cNvPr id="1140" name="Google Shape;1140;g124aaebb4d0_0_1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1" name="Google Shape;1141;g124aaebb4d0_0_1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1" name="Shape 1171"/>
        <p:cNvGrpSpPr/>
        <p:nvPr/>
      </p:nvGrpSpPr>
      <p:grpSpPr>
        <a:xfrm>
          <a:off x="0" y="0"/>
          <a:ext cx="0" cy="0"/>
          <a:chOff x="0" y="0"/>
          <a:chExt cx="0" cy="0"/>
        </a:xfrm>
      </p:grpSpPr>
      <p:sp>
        <p:nvSpPr>
          <p:cNvPr id="1172" name="Google Shape;1172;ge0a8b09948_0_2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3" name="Google Shape;1173;ge0a8b09948_0_2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1" name="Shape 1231"/>
        <p:cNvGrpSpPr/>
        <p:nvPr/>
      </p:nvGrpSpPr>
      <p:grpSpPr>
        <a:xfrm>
          <a:off x="0" y="0"/>
          <a:ext cx="0" cy="0"/>
          <a:chOff x="0" y="0"/>
          <a:chExt cx="0" cy="0"/>
        </a:xfrm>
      </p:grpSpPr>
      <p:sp>
        <p:nvSpPr>
          <p:cNvPr id="1232" name="Google Shape;1232;g11ea1d9433b_0_17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3" name="Google Shape;1233;g11ea1d9433b_0_17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4" name="Shape 1264"/>
        <p:cNvGrpSpPr/>
        <p:nvPr/>
      </p:nvGrpSpPr>
      <p:grpSpPr>
        <a:xfrm>
          <a:off x="0" y="0"/>
          <a:ext cx="0" cy="0"/>
          <a:chOff x="0" y="0"/>
          <a:chExt cx="0" cy="0"/>
        </a:xfrm>
      </p:grpSpPr>
      <p:sp>
        <p:nvSpPr>
          <p:cNvPr id="1265" name="Google Shape;1265;gcc9050bdf8_0_3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6" name="Google Shape;1266;gcc9050bdf8_0_3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1" name="Shape 1301"/>
        <p:cNvGrpSpPr/>
        <p:nvPr/>
      </p:nvGrpSpPr>
      <p:grpSpPr>
        <a:xfrm>
          <a:off x="0" y="0"/>
          <a:ext cx="0" cy="0"/>
          <a:chOff x="0" y="0"/>
          <a:chExt cx="0" cy="0"/>
        </a:xfrm>
      </p:grpSpPr>
      <p:sp>
        <p:nvSpPr>
          <p:cNvPr id="1302" name="Google Shape;1302;g124aaebb4d0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3" name="Google Shape;1303;g124aaebb4d0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9" name="Shape 1339"/>
        <p:cNvGrpSpPr/>
        <p:nvPr/>
      </p:nvGrpSpPr>
      <p:grpSpPr>
        <a:xfrm>
          <a:off x="0" y="0"/>
          <a:ext cx="0" cy="0"/>
          <a:chOff x="0" y="0"/>
          <a:chExt cx="0" cy="0"/>
        </a:xfrm>
      </p:grpSpPr>
      <p:sp>
        <p:nvSpPr>
          <p:cNvPr id="1340" name="Google Shape;1340;ge0a8b09948_0_16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1" name="Google Shape;1341;ge0a8b09948_0_16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7" name="Shape 1367"/>
        <p:cNvGrpSpPr/>
        <p:nvPr/>
      </p:nvGrpSpPr>
      <p:grpSpPr>
        <a:xfrm>
          <a:off x="0" y="0"/>
          <a:ext cx="0" cy="0"/>
          <a:chOff x="0" y="0"/>
          <a:chExt cx="0" cy="0"/>
        </a:xfrm>
      </p:grpSpPr>
      <p:sp>
        <p:nvSpPr>
          <p:cNvPr id="1368" name="Google Shape;1368;gcc9050bdf8_0_3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9" name="Google Shape;1369;gcc9050bdf8_0_3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8" name="Shape 1398"/>
        <p:cNvGrpSpPr/>
        <p:nvPr/>
      </p:nvGrpSpPr>
      <p:grpSpPr>
        <a:xfrm>
          <a:off x="0" y="0"/>
          <a:ext cx="0" cy="0"/>
          <a:chOff x="0" y="0"/>
          <a:chExt cx="0" cy="0"/>
        </a:xfrm>
      </p:grpSpPr>
      <p:sp>
        <p:nvSpPr>
          <p:cNvPr id="1399" name="Google Shape;1399;gcc9050bdf8_0_3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0" name="Google Shape;1400;gcc9050bdf8_0_3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9" name="Shape 1459"/>
        <p:cNvGrpSpPr/>
        <p:nvPr/>
      </p:nvGrpSpPr>
      <p:grpSpPr>
        <a:xfrm>
          <a:off x="0" y="0"/>
          <a:ext cx="0" cy="0"/>
          <a:chOff x="0" y="0"/>
          <a:chExt cx="0" cy="0"/>
        </a:xfrm>
      </p:grpSpPr>
      <p:sp>
        <p:nvSpPr>
          <p:cNvPr id="1460" name="Google Shape;1460;ge0a8b09948_0_20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1" name="Google Shape;1461;ge0a8b09948_0_20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gddd26cc8a4_0_4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ddd26cc8a4_0_4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5" name="Shape 1485"/>
        <p:cNvGrpSpPr/>
        <p:nvPr/>
      </p:nvGrpSpPr>
      <p:grpSpPr>
        <a:xfrm>
          <a:off x="0" y="0"/>
          <a:ext cx="0" cy="0"/>
          <a:chOff x="0" y="0"/>
          <a:chExt cx="0" cy="0"/>
        </a:xfrm>
      </p:grpSpPr>
      <p:sp>
        <p:nvSpPr>
          <p:cNvPr id="1486" name="Google Shape;1486;ge0a8b09948_0_20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7" name="Google Shape;1487;ge0a8b09948_0_20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1" name="Shape 1511"/>
        <p:cNvGrpSpPr/>
        <p:nvPr/>
      </p:nvGrpSpPr>
      <p:grpSpPr>
        <a:xfrm>
          <a:off x="0" y="0"/>
          <a:ext cx="0" cy="0"/>
          <a:chOff x="0" y="0"/>
          <a:chExt cx="0" cy="0"/>
        </a:xfrm>
      </p:grpSpPr>
      <p:sp>
        <p:nvSpPr>
          <p:cNvPr id="1512" name="Google Shape;1512;g124aaebb4d0_0_90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3" name="Google Shape;1513;g124aaebb4d0_0_90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8" name="Shape 1518"/>
        <p:cNvGrpSpPr/>
        <p:nvPr/>
      </p:nvGrpSpPr>
      <p:grpSpPr>
        <a:xfrm>
          <a:off x="0" y="0"/>
          <a:ext cx="0" cy="0"/>
          <a:chOff x="0" y="0"/>
          <a:chExt cx="0" cy="0"/>
        </a:xfrm>
      </p:grpSpPr>
      <p:sp>
        <p:nvSpPr>
          <p:cNvPr id="1519" name="Google Shape;1519;g124aaebb4d0_0_90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0" name="Google Shape;1520;g124aaebb4d0_0_90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5" name="Shape 1525"/>
        <p:cNvGrpSpPr/>
        <p:nvPr/>
      </p:nvGrpSpPr>
      <p:grpSpPr>
        <a:xfrm>
          <a:off x="0" y="0"/>
          <a:ext cx="0" cy="0"/>
          <a:chOff x="0" y="0"/>
          <a:chExt cx="0" cy="0"/>
        </a:xfrm>
      </p:grpSpPr>
      <p:sp>
        <p:nvSpPr>
          <p:cNvPr id="1526" name="Google Shape;1526;g124aaebb4d0_0_90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7" name="Google Shape;1527;g124aaebb4d0_0_90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2" name="Shape 1542"/>
        <p:cNvGrpSpPr/>
        <p:nvPr/>
      </p:nvGrpSpPr>
      <p:grpSpPr>
        <a:xfrm>
          <a:off x="0" y="0"/>
          <a:ext cx="0" cy="0"/>
          <a:chOff x="0" y="0"/>
          <a:chExt cx="0" cy="0"/>
        </a:xfrm>
      </p:grpSpPr>
      <p:sp>
        <p:nvSpPr>
          <p:cNvPr id="1543" name="Google Shape;1543;g124aaebb4d0_0_90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4" name="Google Shape;1544;g124aaebb4d0_0_90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8" name="Shape 1558"/>
        <p:cNvGrpSpPr/>
        <p:nvPr/>
      </p:nvGrpSpPr>
      <p:grpSpPr>
        <a:xfrm>
          <a:off x="0" y="0"/>
          <a:ext cx="0" cy="0"/>
          <a:chOff x="0" y="0"/>
          <a:chExt cx="0" cy="0"/>
        </a:xfrm>
      </p:grpSpPr>
      <p:sp>
        <p:nvSpPr>
          <p:cNvPr id="1559" name="Google Shape;1559;g124aaebb4d0_0_90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0" name="Google Shape;1560;g124aaebb4d0_0_90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7" name="Shape 1897"/>
        <p:cNvGrpSpPr/>
        <p:nvPr/>
      </p:nvGrpSpPr>
      <p:grpSpPr>
        <a:xfrm>
          <a:off x="0" y="0"/>
          <a:ext cx="0" cy="0"/>
          <a:chOff x="0" y="0"/>
          <a:chExt cx="0" cy="0"/>
        </a:xfrm>
      </p:grpSpPr>
      <p:sp>
        <p:nvSpPr>
          <p:cNvPr id="1898" name="Google Shape;1898;g124aaebb4d0_0_93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9" name="Google Shape;1899;g124aaebb4d0_0_93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8" name="Shape 4098"/>
        <p:cNvGrpSpPr/>
        <p:nvPr/>
      </p:nvGrpSpPr>
      <p:grpSpPr>
        <a:xfrm>
          <a:off x="0" y="0"/>
          <a:ext cx="0" cy="0"/>
          <a:chOff x="0" y="0"/>
          <a:chExt cx="0" cy="0"/>
        </a:xfrm>
      </p:grpSpPr>
      <p:sp>
        <p:nvSpPr>
          <p:cNvPr id="4099" name="Google Shape;4099;g124aaebb4d0_0_115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00" name="Google Shape;4100;g124aaebb4d0_0_115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17" name="Shape 4517"/>
        <p:cNvGrpSpPr/>
        <p:nvPr/>
      </p:nvGrpSpPr>
      <p:grpSpPr>
        <a:xfrm>
          <a:off x="0" y="0"/>
          <a:ext cx="0" cy="0"/>
          <a:chOff x="0" y="0"/>
          <a:chExt cx="0" cy="0"/>
        </a:xfrm>
      </p:grpSpPr>
      <p:sp>
        <p:nvSpPr>
          <p:cNvPr id="4518" name="Google Shape;4518;g124aaebb4d0_0_120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19" name="Google Shape;4519;g124aaebb4d0_0_120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87" name="Shape 4687"/>
        <p:cNvGrpSpPr/>
        <p:nvPr/>
      </p:nvGrpSpPr>
      <p:grpSpPr>
        <a:xfrm>
          <a:off x="0" y="0"/>
          <a:ext cx="0" cy="0"/>
          <a:chOff x="0" y="0"/>
          <a:chExt cx="0" cy="0"/>
        </a:xfrm>
      </p:grpSpPr>
      <p:sp>
        <p:nvSpPr>
          <p:cNvPr id="4688" name="Google Shape;4688;g124aaebb4d0_0_121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89" name="Google Shape;4689;g124aaebb4d0_0_12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g12420fcadbf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4" name="Google Shape;394;g12420fcadbf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92" name="Shape 5092"/>
        <p:cNvGrpSpPr/>
        <p:nvPr/>
      </p:nvGrpSpPr>
      <p:grpSpPr>
        <a:xfrm>
          <a:off x="0" y="0"/>
          <a:ext cx="0" cy="0"/>
          <a:chOff x="0" y="0"/>
          <a:chExt cx="0" cy="0"/>
        </a:xfrm>
      </p:grpSpPr>
      <p:sp>
        <p:nvSpPr>
          <p:cNvPr id="5093" name="Google Shape;5093;g124aaebb4d0_0_125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94" name="Google Shape;5094;g124aaebb4d0_0_125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72" name="Shape 5472"/>
        <p:cNvGrpSpPr/>
        <p:nvPr/>
      </p:nvGrpSpPr>
      <p:grpSpPr>
        <a:xfrm>
          <a:off x="0" y="0"/>
          <a:ext cx="0" cy="0"/>
          <a:chOff x="0" y="0"/>
          <a:chExt cx="0" cy="0"/>
        </a:xfrm>
      </p:grpSpPr>
      <p:sp>
        <p:nvSpPr>
          <p:cNvPr id="5473" name="Google Shape;5473;g124aaebb4d0_0_129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74" name="Google Shape;5474;g124aaebb4d0_0_129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86" name="Shape 5886"/>
        <p:cNvGrpSpPr/>
        <p:nvPr/>
      </p:nvGrpSpPr>
      <p:grpSpPr>
        <a:xfrm>
          <a:off x="0" y="0"/>
          <a:ext cx="0" cy="0"/>
          <a:chOff x="0" y="0"/>
          <a:chExt cx="0" cy="0"/>
        </a:xfrm>
      </p:grpSpPr>
      <p:sp>
        <p:nvSpPr>
          <p:cNvPr id="5887" name="Google Shape;5887;g124aaebb4d0_0_133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88" name="Google Shape;5888;g124aaebb4d0_0_133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47" name="Shape 6247"/>
        <p:cNvGrpSpPr/>
        <p:nvPr/>
      </p:nvGrpSpPr>
      <p:grpSpPr>
        <a:xfrm>
          <a:off x="0" y="0"/>
          <a:ext cx="0" cy="0"/>
          <a:chOff x="0" y="0"/>
          <a:chExt cx="0" cy="0"/>
        </a:xfrm>
      </p:grpSpPr>
      <p:sp>
        <p:nvSpPr>
          <p:cNvPr id="6248" name="Google Shape;6248;g124aaebb4d0_0_137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49" name="Google Shape;6249;g124aaebb4d0_0_137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57" name="Shape 6757"/>
        <p:cNvGrpSpPr/>
        <p:nvPr/>
      </p:nvGrpSpPr>
      <p:grpSpPr>
        <a:xfrm>
          <a:off x="0" y="0"/>
          <a:ext cx="0" cy="0"/>
          <a:chOff x="0" y="0"/>
          <a:chExt cx="0" cy="0"/>
        </a:xfrm>
      </p:grpSpPr>
      <p:sp>
        <p:nvSpPr>
          <p:cNvPr id="6758" name="Google Shape;6758;g124aaebb4d0_0_142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59" name="Google Shape;6759;g124aaebb4d0_0_142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77" name="Shape 7377"/>
        <p:cNvGrpSpPr/>
        <p:nvPr/>
      </p:nvGrpSpPr>
      <p:grpSpPr>
        <a:xfrm>
          <a:off x="0" y="0"/>
          <a:ext cx="0" cy="0"/>
          <a:chOff x="0" y="0"/>
          <a:chExt cx="0" cy="0"/>
        </a:xfrm>
      </p:grpSpPr>
      <p:sp>
        <p:nvSpPr>
          <p:cNvPr id="7378" name="Google Shape;7378;g124aaebb4d0_0_148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79" name="Google Shape;7379;g124aaebb4d0_0_148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71" name="Shape 7971"/>
        <p:cNvGrpSpPr/>
        <p:nvPr/>
      </p:nvGrpSpPr>
      <p:grpSpPr>
        <a:xfrm>
          <a:off x="0" y="0"/>
          <a:ext cx="0" cy="0"/>
          <a:chOff x="0" y="0"/>
          <a:chExt cx="0" cy="0"/>
        </a:xfrm>
      </p:grpSpPr>
      <p:sp>
        <p:nvSpPr>
          <p:cNvPr id="7972" name="Google Shape;7972;g124aaebb4d0_0_154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73" name="Google Shape;7973;g124aaebb4d0_0_154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92" name="Shape 8292"/>
        <p:cNvGrpSpPr/>
        <p:nvPr/>
      </p:nvGrpSpPr>
      <p:grpSpPr>
        <a:xfrm>
          <a:off x="0" y="0"/>
          <a:ext cx="0" cy="0"/>
          <a:chOff x="0" y="0"/>
          <a:chExt cx="0" cy="0"/>
        </a:xfrm>
      </p:grpSpPr>
      <p:sp>
        <p:nvSpPr>
          <p:cNvPr id="8293" name="Google Shape;8293;g124aaebb4d0_0_15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94" name="Google Shape;8294;g124aaebb4d0_0_15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00" name="Shape 8600"/>
        <p:cNvGrpSpPr/>
        <p:nvPr/>
      </p:nvGrpSpPr>
      <p:grpSpPr>
        <a:xfrm>
          <a:off x="0" y="0"/>
          <a:ext cx="0" cy="0"/>
          <a:chOff x="0" y="0"/>
          <a:chExt cx="0" cy="0"/>
        </a:xfrm>
      </p:grpSpPr>
      <p:sp>
        <p:nvSpPr>
          <p:cNvPr id="8601" name="Google Shape;8601;g124aaebb4d0_0_177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02" name="Google Shape;8602;g124aaebb4d0_0_177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4" name="Shape 434"/>
        <p:cNvGrpSpPr/>
        <p:nvPr/>
      </p:nvGrpSpPr>
      <p:grpSpPr>
        <a:xfrm>
          <a:off x="0" y="0"/>
          <a:ext cx="0" cy="0"/>
          <a:chOff x="0" y="0"/>
          <a:chExt cx="0" cy="0"/>
        </a:xfrm>
      </p:grpSpPr>
      <p:sp>
        <p:nvSpPr>
          <p:cNvPr id="435" name="Google Shape;435;gcc9050bdf8_0_2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6" name="Google Shape;436;gcc9050bdf8_0_2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8" name="Shape 478"/>
        <p:cNvGrpSpPr/>
        <p:nvPr/>
      </p:nvGrpSpPr>
      <p:grpSpPr>
        <a:xfrm>
          <a:off x="0" y="0"/>
          <a:ext cx="0" cy="0"/>
          <a:chOff x="0" y="0"/>
          <a:chExt cx="0" cy="0"/>
        </a:xfrm>
      </p:grpSpPr>
      <p:sp>
        <p:nvSpPr>
          <p:cNvPr id="479" name="Google Shape;479;gcc9050bdf8_0_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0" name="Google Shape;480;gcc9050bdf8_0_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4" name="Shape 534"/>
        <p:cNvGrpSpPr/>
        <p:nvPr/>
      </p:nvGrpSpPr>
      <p:grpSpPr>
        <a:xfrm>
          <a:off x="0" y="0"/>
          <a:ext cx="0" cy="0"/>
          <a:chOff x="0" y="0"/>
          <a:chExt cx="0" cy="0"/>
        </a:xfrm>
      </p:grpSpPr>
      <p:sp>
        <p:nvSpPr>
          <p:cNvPr id="535" name="Google Shape;535;gcc9050bdf8_0_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6" name="Google Shape;536;gcc9050bdf8_0_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4" name="Shape 564"/>
        <p:cNvGrpSpPr/>
        <p:nvPr/>
      </p:nvGrpSpPr>
      <p:grpSpPr>
        <a:xfrm>
          <a:off x="0" y="0"/>
          <a:ext cx="0" cy="0"/>
          <a:chOff x="0" y="0"/>
          <a:chExt cx="0" cy="0"/>
        </a:xfrm>
      </p:grpSpPr>
      <p:sp>
        <p:nvSpPr>
          <p:cNvPr id="565" name="Google Shape;565;g11ea1d9433b_0_17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6" name="Google Shape;566;g11ea1d9433b_0_17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9" name="Shape 629"/>
        <p:cNvGrpSpPr/>
        <p:nvPr/>
      </p:nvGrpSpPr>
      <p:grpSpPr>
        <a:xfrm>
          <a:off x="0" y="0"/>
          <a:ext cx="0" cy="0"/>
          <a:chOff x="0" y="0"/>
          <a:chExt cx="0" cy="0"/>
        </a:xfrm>
      </p:grpSpPr>
      <p:sp>
        <p:nvSpPr>
          <p:cNvPr id="630" name="Google Shape;630;gcc9050bdf8_0_5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1" name="Google Shape;631;gcc9050bdf8_0_5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 Id="rId6" Type="http://schemas.openxmlformats.org/officeDocument/2006/relationships/image" Target="../media/image2.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b="17753" l="0" r="0" t="1620"/>
          <a:stretch/>
        </p:blipFill>
        <p:spPr>
          <a:xfrm>
            <a:off x="-181700" y="-257175"/>
            <a:ext cx="9649551" cy="5667373"/>
          </a:xfrm>
          <a:prstGeom prst="rect">
            <a:avLst/>
          </a:prstGeom>
          <a:noFill/>
          <a:ln>
            <a:noFill/>
          </a:ln>
        </p:spPr>
      </p:pic>
      <p:sp>
        <p:nvSpPr>
          <p:cNvPr id="10" name="Google Shape;10;p2"/>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txBox="1"/>
          <p:nvPr>
            <p:ph type="ctrTitle"/>
          </p:nvPr>
        </p:nvSpPr>
        <p:spPr>
          <a:xfrm>
            <a:off x="1625850" y="1317528"/>
            <a:ext cx="5892300" cy="2358300"/>
          </a:xfrm>
          <a:prstGeom prst="rect">
            <a:avLst/>
          </a:prstGeom>
          <a:noFill/>
        </p:spPr>
        <p:txBody>
          <a:bodyPr anchorCtr="0" anchor="ctr" bIns="91425" lIns="91425" spcFirstLastPara="1" rIns="91425" wrap="square" tIns="91425">
            <a:noAutofit/>
          </a:bodyPr>
          <a:lstStyle>
            <a:lvl1pPr lvl="0" algn="ctr">
              <a:lnSpc>
                <a:spcPct val="90000"/>
              </a:lnSpc>
              <a:spcBef>
                <a:spcPts val="0"/>
              </a:spcBef>
              <a:spcAft>
                <a:spcPts val="0"/>
              </a:spcAft>
              <a:buSzPts val="5200"/>
              <a:buNone/>
              <a:defRPr sz="4500">
                <a:latin typeface="Audiowide"/>
                <a:ea typeface="Audiowide"/>
                <a:cs typeface="Audiowide"/>
                <a:sym typeface="Audiowide"/>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4" name="Google Shape;14;p2"/>
          <p:cNvSpPr txBox="1"/>
          <p:nvPr>
            <p:ph idx="1" type="subTitle"/>
          </p:nvPr>
        </p:nvSpPr>
        <p:spPr>
          <a:xfrm>
            <a:off x="1625850" y="3778500"/>
            <a:ext cx="5892300" cy="473700"/>
          </a:xfrm>
          <a:prstGeom prst="rect">
            <a:avLst/>
          </a:prstGeom>
          <a:noFill/>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600">
                <a:solidFill>
                  <a:schemeClr val="lt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pic>
        <p:nvPicPr>
          <p:cNvPr id="15" name="Google Shape;15;p2"/>
          <p:cNvPicPr preferRelativeResize="0"/>
          <p:nvPr/>
        </p:nvPicPr>
        <p:blipFill>
          <a:blip r:embed="rId3">
            <a:alphaModFix amt="75000"/>
          </a:blip>
          <a:stretch>
            <a:fillRect/>
          </a:stretch>
        </p:blipFill>
        <p:spPr>
          <a:xfrm>
            <a:off x="-1011050" y="-447675"/>
            <a:ext cx="5892301" cy="3648150"/>
          </a:xfrm>
          <a:prstGeom prst="rect">
            <a:avLst/>
          </a:prstGeom>
          <a:noFill/>
          <a:ln>
            <a:noFill/>
          </a:ln>
        </p:spPr>
      </p:pic>
      <p:pic>
        <p:nvPicPr>
          <p:cNvPr id="16" name="Google Shape;16;p2"/>
          <p:cNvPicPr preferRelativeResize="0"/>
          <p:nvPr/>
        </p:nvPicPr>
        <p:blipFill>
          <a:blip r:embed="rId3">
            <a:alphaModFix amt="75000"/>
          </a:blip>
          <a:stretch>
            <a:fillRect/>
          </a:stretch>
        </p:blipFill>
        <p:spPr>
          <a:xfrm rot="10800000">
            <a:off x="4261050" y="1962150"/>
            <a:ext cx="5892301" cy="364815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6" name="Shape 86"/>
        <p:cNvGrpSpPr/>
        <p:nvPr/>
      </p:nvGrpSpPr>
      <p:grpSpPr>
        <a:xfrm>
          <a:off x="0" y="0"/>
          <a:ext cx="0" cy="0"/>
          <a:chOff x="0" y="0"/>
          <a:chExt cx="0" cy="0"/>
        </a:xfrm>
      </p:grpSpPr>
      <p:pic>
        <p:nvPicPr>
          <p:cNvPr id="87" name="Google Shape;87;p11"/>
          <p:cNvPicPr preferRelativeResize="0"/>
          <p:nvPr/>
        </p:nvPicPr>
        <p:blipFill rotWithShape="1">
          <a:blip r:embed="rId2">
            <a:alphaModFix/>
          </a:blip>
          <a:srcRect b="17753" l="0" r="0" t="1620"/>
          <a:stretch/>
        </p:blipFill>
        <p:spPr>
          <a:xfrm>
            <a:off x="-181700" y="-257175"/>
            <a:ext cx="9649551" cy="5667373"/>
          </a:xfrm>
          <a:prstGeom prst="rect">
            <a:avLst/>
          </a:prstGeom>
          <a:noFill/>
          <a:ln>
            <a:noFill/>
          </a:ln>
        </p:spPr>
      </p:pic>
      <p:sp>
        <p:nvSpPr>
          <p:cNvPr id="88" name="Google Shape;88;p11"/>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1"/>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1"/>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1"/>
          <p:cNvSpPr txBox="1"/>
          <p:nvPr>
            <p:ph hasCustomPrompt="1" type="title"/>
          </p:nvPr>
        </p:nvSpPr>
        <p:spPr>
          <a:xfrm rot="186">
            <a:off x="977225" y="1686338"/>
            <a:ext cx="5538000" cy="12342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9600"/>
              <a:buNone/>
              <a:defRPr sz="8100"/>
            </a:lvl1pPr>
            <a:lvl2pPr lvl="1" rtl="0" algn="ctr">
              <a:spcBef>
                <a:spcPts val="0"/>
              </a:spcBef>
              <a:spcAft>
                <a:spcPts val="0"/>
              </a:spcAft>
              <a:buClr>
                <a:schemeClr val="lt1"/>
              </a:buClr>
              <a:buSzPts val="9600"/>
              <a:buNone/>
              <a:defRPr sz="9600">
                <a:solidFill>
                  <a:schemeClr val="lt1"/>
                </a:solidFill>
              </a:defRPr>
            </a:lvl2pPr>
            <a:lvl3pPr lvl="2" rtl="0" algn="ctr">
              <a:spcBef>
                <a:spcPts val="0"/>
              </a:spcBef>
              <a:spcAft>
                <a:spcPts val="0"/>
              </a:spcAft>
              <a:buClr>
                <a:schemeClr val="lt1"/>
              </a:buClr>
              <a:buSzPts val="9600"/>
              <a:buNone/>
              <a:defRPr sz="9600">
                <a:solidFill>
                  <a:schemeClr val="lt1"/>
                </a:solidFill>
              </a:defRPr>
            </a:lvl3pPr>
            <a:lvl4pPr lvl="3" rtl="0" algn="ctr">
              <a:spcBef>
                <a:spcPts val="0"/>
              </a:spcBef>
              <a:spcAft>
                <a:spcPts val="0"/>
              </a:spcAft>
              <a:buClr>
                <a:schemeClr val="lt1"/>
              </a:buClr>
              <a:buSzPts val="9600"/>
              <a:buNone/>
              <a:defRPr sz="9600">
                <a:solidFill>
                  <a:schemeClr val="lt1"/>
                </a:solidFill>
              </a:defRPr>
            </a:lvl4pPr>
            <a:lvl5pPr lvl="4" rtl="0" algn="ctr">
              <a:spcBef>
                <a:spcPts val="0"/>
              </a:spcBef>
              <a:spcAft>
                <a:spcPts val="0"/>
              </a:spcAft>
              <a:buClr>
                <a:schemeClr val="lt1"/>
              </a:buClr>
              <a:buSzPts val="9600"/>
              <a:buNone/>
              <a:defRPr sz="9600">
                <a:solidFill>
                  <a:schemeClr val="lt1"/>
                </a:solidFill>
              </a:defRPr>
            </a:lvl5pPr>
            <a:lvl6pPr lvl="5" rtl="0" algn="ctr">
              <a:spcBef>
                <a:spcPts val="0"/>
              </a:spcBef>
              <a:spcAft>
                <a:spcPts val="0"/>
              </a:spcAft>
              <a:buClr>
                <a:schemeClr val="lt1"/>
              </a:buClr>
              <a:buSzPts val="9600"/>
              <a:buNone/>
              <a:defRPr sz="9600">
                <a:solidFill>
                  <a:schemeClr val="lt1"/>
                </a:solidFill>
              </a:defRPr>
            </a:lvl6pPr>
            <a:lvl7pPr lvl="6" rtl="0" algn="ctr">
              <a:spcBef>
                <a:spcPts val="0"/>
              </a:spcBef>
              <a:spcAft>
                <a:spcPts val="0"/>
              </a:spcAft>
              <a:buClr>
                <a:schemeClr val="lt1"/>
              </a:buClr>
              <a:buSzPts val="9600"/>
              <a:buNone/>
              <a:defRPr sz="9600">
                <a:solidFill>
                  <a:schemeClr val="lt1"/>
                </a:solidFill>
              </a:defRPr>
            </a:lvl7pPr>
            <a:lvl8pPr lvl="7" rtl="0" algn="ctr">
              <a:spcBef>
                <a:spcPts val="0"/>
              </a:spcBef>
              <a:spcAft>
                <a:spcPts val="0"/>
              </a:spcAft>
              <a:buClr>
                <a:schemeClr val="lt1"/>
              </a:buClr>
              <a:buSzPts val="9600"/>
              <a:buNone/>
              <a:defRPr sz="9600">
                <a:solidFill>
                  <a:schemeClr val="lt1"/>
                </a:solidFill>
              </a:defRPr>
            </a:lvl8pPr>
            <a:lvl9pPr lvl="8" rtl="0" algn="ctr">
              <a:spcBef>
                <a:spcPts val="0"/>
              </a:spcBef>
              <a:spcAft>
                <a:spcPts val="0"/>
              </a:spcAft>
              <a:buClr>
                <a:schemeClr val="lt1"/>
              </a:buClr>
              <a:buSzPts val="9600"/>
              <a:buNone/>
              <a:defRPr sz="9600">
                <a:solidFill>
                  <a:schemeClr val="lt1"/>
                </a:solidFill>
              </a:defRPr>
            </a:lvl9pPr>
          </a:lstStyle>
          <a:p>
            <a:r>
              <a:t>xx%</a:t>
            </a:r>
          </a:p>
        </p:txBody>
      </p:sp>
      <p:sp>
        <p:nvSpPr>
          <p:cNvPr id="92" name="Google Shape;92;p11"/>
          <p:cNvSpPr txBox="1"/>
          <p:nvPr>
            <p:ph idx="1" type="subTitle"/>
          </p:nvPr>
        </p:nvSpPr>
        <p:spPr>
          <a:xfrm>
            <a:off x="977225" y="2821638"/>
            <a:ext cx="5538000" cy="45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600"/>
              <a:buNone/>
              <a:defRPr sz="1800">
                <a:solidFill>
                  <a:schemeClr val="lt1"/>
                </a:solidFill>
              </a:defRPr>
            </a:lvl1pPr>
            <a:lvl2pPr lvl="1" rtl="0" algn="ctr">
              <a:lnSpc>
                <a:spcPct val="100000"/>
              </a:lnSpc>
              <a:spcBef>
                <a:spcPts val="0"/>
              </a:spcBef>
              <a:spcAft>
                <a:spcPts val="0"/>
              </a:spcAft>
              <a:buClr>
                <a:schemeClr val="lt1"/>
              </a:buClr>
              <a:buSzPts val="1600"/>
              <a:buNone/>
              <a:defRPr sz="1600">
                <a:solidFill>
                  <a:schemeClr val="lt1"/>
                </a:solidFill>
              </a:defRPr>
            </a:lvl2pPr>
            <a:lvl3pPr lvl="2" rtl="0" algn="ctr">
              <a:lnSpc>
                <a:spcPct val="100000"/>
              </a:lnSpc>
              <a:spcBef>
                <a:spcPts val="0"/>
              </a:spcBef>
              <a:spcAft>
                <a:spcPts val="0"/>
              </a:spcAft>
              <a:buClr>
                <a:schemeClr val="lt1"/>
              </a:buClr>
              <a:buSzPts val="1600"/>
              <a:buNone/>
              <a:defRPr sz="1600">
                <a:solidFill>
                  <a:schemeClr val="lt1"/>
                </a:solidFill>
              </a:defRPr>
            </a:lvl3pPr>
            <a:lvl4pPr lvl="3" rtl="0" algn="ctr">
              <a:lnSpc>
                <a:spcPct val="100000"/>
              </a:lnSpc>
              <a:spcBef>
                <a:spcPts val="0"/>
              </a:spcBef>
              <a:spcAft>
                <a:spcPts val="0"/>
              </a:spcAft>
              <a:buClr>
                <a:schemeClr val="lt1"/>
              </a:buClr>
              <a:buSzPts val="1600"/>
              <a:buNone/>
              <a:defRPr sz="1600">
                <a:solidFill>
                  <a:schemeClr val="lt1"/>
                </a:solidFill>
              </a:defRPr>
            </a:lvl4pPr>
            <a:lvl5pPr lvl="4" rtl="0" algn="ctr">
              <a:lnSpc>
                <a:spcPct val="100000"/>
              </a:lnSpc>
              <a:spcBef>
                <a:spcPts val="0"/>
              </a:spcBef>
              <a:spcAft>
                <a:spcPts val="0"/>
              </a:spcAft>
              <a:buClr>
                <a:schemeClr val="lt1"/>
              </a:buClr>
              <a:buSzPts val="1600"/>
              <a:buNone/>
              <a:defRPr sz="1600">
                <a:solidFill>
                  <a:schemeClr val="lt1"/>
                </a:solidFill>
              </a:defRPr>
            </a:lvl5pPr>
            <a:lvl6pPr lvl="5" rtl="0" algn="ctr">
              <a:lnSpc>
                <a:spcPct val="100000"/>
              </a:lnSpc>
              <a:spcBef>
                <a:spcPts val="0"/>
              </a:spcBef>
              <a:spcAft>
                <a:spcPts val="0"/>
              </a:spcAft>
              <a:buClr>
                <a:schemeClr val="lt1"/>
              </a:buClr>
              <a:buSzPts val="1600"/>
              <a:buNone/>
              <a:defRPr sz="1600">
                <a:solidFill>
                  <a:schemeClr val="lt1"/>
                </a:solidFill>
              </a:defRPr>
            </a:lvl6pPr>
            <a:lvl7pPr lvl="6" rtl="0" algn="ctr">
              <a:lnSpc>
                <a:spcPct val="100000"/>
              </a:lnSpc>
              <a:spcBef>
                <a:spcPts val="0"/>
              </a:spcBef>
              <a:spcAft>
                <a:spcPts val="0"/>
              </a:spcAft>
              <a:buClr>
                <a:schemeClr val="lt1"/>
              </a:buClr>
              <a:buSzPts val="1600"/>
              <a:buNone/>
              <a:defRPr sz="1600">
                <a:solidFill>
                  <a:schemeClr val="lt1"/>
                </a:solidFill>
              </a:defRPr>
            </a:lvl7pPr>
            <a:lvl8pPr lvl="7" rtl="0" algn="ctr">
              <a:lnSpc>
                <a:spcPct val="100000"/>
              </a:lnSpc>
              <a:spcBef>
                <a:spcPts val="0"/>
              </a:spcBef>
              <a:spcAft>
                <a:spcPts val="0"/>
              </a:spcAft>
              <a:buClr>
                <a:schemeClr val="lt1"/>
              </a:buClr>
              <a:buSzPts val="1600"/>
              <a:buNone/>
              <a:defRPr sz="1600">
                <a:solidFill>
                  <a:schemeClr val="lt1"/>
                </a:solidFill>
              </a:defRPr>
            </a:lvl8pPr>
            <a:lvl9pPr lvl="8" rtl="0" algn="ctr">
              <a:lnSpc>
                <a:spcPct val="100000"/>
              </a:lnSpc>
              <a:spcBef>
                <a:spcPts val="0"/>
              </a:spcBef>
              <a:spcAft>
                <a:spcPts val="0"/>
              </a:spcAft>
              <a:buClr>
                <a:schemeClr val="lt1"/>
              </a:buClr>
              <a:buSzPts val="1600"/>
              <a:buNone/>
              <a:defRPr sz="1600">
                <a:solidFill>
                  <a:schemeClr val="lt1"/>
                </a:solidFill>
              </a:defRPr>
            </a:lvl9pPr>
          </a:lstStyle>
          <a:p/>
        </p:txBody>
      </p:sp>
      <p:pic>
        <p:nvPicPr>
          <p:cNvPr id="93" name="Google Shape;93;p11"/>
          <p:cNvPicPr preferRelativeResize="0"/>
          <p:nvPr/>
        </p:nvPicPr>
        <p:blipFill rotWithShape="1">
          <a:blip r:embed="rId3">
            <a:alphaModFix amt="75000"/>
          </a:blip>
          <a:srcRect b="0" l="0" r="0" t="0"/>
          <a:stretch/>
        </p:blipFill>
        <p:spPr>
          <a:xfrm rot="6015032">
            <a:off x="3802652" y="445901"/>
            <a:ext cx="7113000" cy="4404125"/>
          </a:xfrm>
          <a:prstGeom prst="rect">
            <a:avLst/>
          </a:prstGeom>
          <a:noFill/>
          <a:ln>
            <a:noFill/>
          </a:ln>
        </p:spPr>
      </p:pic>
      <p:pic>
        <p:nvPicPr>
          <p:cNvPr id="94" name="Google Shape;94;p11"/>
          <p:cNvPicPr preferRelativeResize="0"/>
          <p:nvPr/>
        </p:nvPicPr>
        <p:blipFill rotWithShape="1">
          <a:blip r:embed="rId3">
            <a:alphaModFix amt="75000"/>
          </a:blip>
          <a:srcRect b="0" l="-60" r="0" t="537"/>
          <a:stretch/>
        </p:blipFill>
        <p:spPr>
          <a:xfrm rot="-5399997">
            <a:off x="-1590800" y="1404054"/>
            <a:ext cx="5772273" cy="3552819"/>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95" name="Shape 9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1">
    <p:spTree>
      <p:nvGrpSpPr>
        <p:cNvPr id="96" name="Shape 96"/>
        <p:cNvGrpSpPr/>
        <p:nvPr/>
      </p:nvGrpSpPr>
      <p:grpSpPr>
        <a:xfrm>
          <a:off x="0" y="0"/>
          <a:ext cx="0" cy="0"/>
          <a:chOff x="0" y="0"/>
          <a:chExt cx="0" cy="0"/>
        </a:xfrm>
      </p:grpSpPr>
      <p:pic>
        <p:nvPicPr>
          <p:cNvPr id="97" name="Google Shape;97;p13"/>
          <p:cNvPicPr preferRelativeResize="0"/>
          <p:nvPr/>
        </p:nvPicPr>
        <p:blipFill rotWithShape="1">
          <a:blip r:embed="rId2">
            <a:alphaModFix/>
          </a:blip>
          <a:srcRect b="17753" l="0" r="0" t="1620"/>
          <a:stretch/>
        </p:blipFill>
        <p:spPr>
          <a:xfrm>
            <a:off x="-181700" y="-257175"/>
            <a:ext cx="9649551" cy="5667373"/>
          </a:xfrm>
          <a:prstGeom prst="rect">
            <a:avLst/>
          </a:prstGeom>
          <a:noFill/>
          <a:ln>
            <a:noFill/>
          </a:ln>
        </p:spPr>
      </p:pic>
      <p:sp>
        <p:nvSpPr>
          <p:cNvPr id="98" name="Google Shape;98;p13"/>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3"/>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3"/>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3"/>
          <p:cNvSpPr txBox="1"/>
          <p:nvPr>
            <p:ph type="title"/>
          </p:nvPr>
        </p:nvSpPr>
        <p:spPr>
          <a:xfrm>
            <a:off x="713224" y="1835250"/>
            <a:ext cx="23055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0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02" name="Google Shape;102;p13"/>
          <p:cNvSpPr txBox="1"/>
          <p:nvPr>
            <p:ph idx="1" type="subTitle"/>
          </p:nvPr>
        </p:nvSpPr>
        <p:spPr>
          <a:xfrm>
            <a:off x="713224" y="2269375"/>
            <a:ext cx="23055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3" name="Google Shape;103;p13"/>
          <p:cNvSpPr txBox="1"/>
          <p:nvPr>
            <p:ph idx="2" type="title"/>
          </p:nvPr>
        </p:nvSpPr>
        <p:spPr>
          <a:xfrm>
            <a:off x="713224" y="3680488"/>
            <a:ext cx="2305500" cy="5277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2500"/>
              <a:buNone/>
              <a:defRPr sz="20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04" name="Google Shape;104;p13"/>
          <p:cNvSpPr txBox="1"/>
          <p:nvPr>
            <p:ph idx="3" type="subTitle"/>
          </p:nvPr>
        </p:nvSpPr>
        <p:spPr>
          <a:xfrm>
            <a:off x="713224" y="4114613"/>
            <a:ext cx="23055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5" name="Google Shape;105;p13"/>
          <p:cNvSpPr txBox="1"/>
          <p:nvPr>
            <p:ph idx="4" type="title"/>
          </p:nvPr>
        </p:nvSpPr>
        <p:spPr>
          <a:xfrm>
            <a:off x="3419251" y="3680488"/>
            <a:ext cx="2305500" cy="5277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2500"/>
              <a:buNone/>
              <a:defRPr sz="20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06" name="Google Shape;106;p13"/>
          <p:cNvSpPr txBox="1"/>
          <p:nvPr>
            <p:ph idx="5" type="subTitle"/>
          </p:nvPr>
        </p:nvSpPr>
        <p:spPr>
          <a:xfrm>
            <a:off x="3419251" y="4114613"/>
            <a:ext cx="23055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7" name="Google Shape;107;p13"/>
          <p:cNvSpPr txBox="1"/>
          <p:nvPr>
            <p:ph idx="6" type="title"/>
          </p:nvPr>
        </p:nvSpPr>
        <p:spPr>
          <a:xfrm>
            <a:off x="3419251" y="1835250"/>
            <a:ext cx="23055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0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08" name="Google Shape;108;p13"/>
          <p:cNvSpPr txBox="1"/>
          <p:nvPr>
            <p:ph idx="7" type="subTitle"/>
          </p:nvPr>
        </p:nvSpPr>
        <p:spPr>
          <a:xfrm>
            <a:off x="3419251" y="2269375"/>
            <a:ext cx="23055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9" name="Google Shape;109;p13"/>
          <p:cNvSpPr txBox="1"/>
          <p:nvPr>
            <p:ph hasCustomPrompt="1" idx="8" type="title"/>
          </p:nvPr>
        </p:nvSpPr>
        <p:spPr>
          <a:xfrm>
            <a:off x="1415374" y="1344775"/>
            <a:ext cx="901200" cy="447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0" name="Google Shape;110;p13"/>
          <p:cNvSpPr txBox="1"/>
          <p:nvPr>
            <p:ph hasCustomPrompt="1" idx="9" type="title"/>
          </p:nvPr>
        </p:nvSpPr>
        <p:spPr>
          <a:xfrm>
            <a:off x="4121401" y="3190025"/>
            <a:ext cx="901200" cy="447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1" name="Google Shape;111;p13"/>
          <p:cNvSpPr txBox="1"/>
          <p:nvPr>
            <p:ph hasCustomPrompt="1" idx="13" type="title"/>
          </p:nvPr>
        </p:nvSpPr>
        <p:spPr>
          <a:xfrm>
            <a:off x="1415374" y="3190025"/>
            <a:ext cx="901200" cy="447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2" name="Google Shape;112;p13"/>
          <p:cNvSpPr txBox="1"/>
          <p:nvPr>
            <p:ph hasCustomPrompt="1" idx="14" type="title"/>
          </p:nvPr>
        </p:nvSpPr>
        <p:spPr>
          <a:xfrm>
            <a:off x="4121401" y="1344775"/>
            <a:ext cx="901200" cy="447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3" name="Google Shape;113;p13"/>
          <p:cNvSpPr txBox="1"/>
          <p:nvPr>
            <p:ph idx="15" type="title"/>
          </p:nvPr>
        </p:nvSpPr>
        <p:spPr>
          <a:xfrm>
            <a:off x="6125276" y="3680488"/>
            <a:ext cx="2305500" cy="5277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2500"/>
              <a:buNone/>
              <a:defRPr sz="20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14" name="Google Shape;114;p13"/>
          <p:cNvSpPr txBox="1"/>
          <p:nvPr>
            <p:ph idx="16" type="subTitle"/>
          </p:nvPr>
        </p:nvSpPr>
        <p:spPr>
          <a:xfrm>
            <a:off x="6125276" y="4114613"/>
            <a:ext cx="23055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5" name="Google Shape;115;p13"/>
          <p:cNvSpPr txBox="1"/>
          <p:nvPr>
            <p:ph idx="17" type="title"/>
          </p:nvPr>
        </p:nvSpPr>
        <p:spPr>
          <a:xfrm>
            <a:off x="6125276" y="1835250"/>
            <a:ext cx="23055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0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16" name="Google Shape;116;p13"/>
          <p:cNvSpPr txBox="1"/>
          <p:nvPr>
            <p:ph idx="18" type="subTitle"/>
          </p:nvPr>
        </p:nvSpPr>
        <p:spPr>
          <a:xfrm>
            <a:off x="6125276" y="2269375"/>
            <a:ext cx="23055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7" name="Google Shape;117;p13"/>
          <p:cNvSpPr txBox="1"/>
          <p:nvPr>
            <p:ph hasCustomPrompt="1" idx="19" type="title"/>
          </p:nvPr>
        </p:nvSpPr>
        <p:spPr>
          <a:xfrm>
            <a:off x="6827426" y="3190025"/>
            <a:ext cx="901200" cy="447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8" name="Google Shape;118;p13"/>
          <p:cNvSpPr txBox="1"/>
          <p:nvPr>
            <p:ph hasCustomPrompt="1" idx="20" type="title"/>
          </p:nvPr>
        </p:nvSpPr>
        <p:spPr>
          <a:xfrm>
            <a:off x="6827426" y="1344775"/>
            <a:ext cx="901200" cy="447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pic>
        <p:nvPicPr>
          <p:cNvPr id="119" name="Google Shape;119;p13"/>
          <p:cNvPicPr preferRelativeResize="0"/>
          <p:nvPr/>
        </p:nvPicPr>
        <p:blipFill>
          <a:blip r:embed="rId3">
            <a:alphaModFix amt="75000"/>
          </a:blip>
          <a:stretch>
            <a:fillRect/>
          </a:stretch>
        </p:blipFill>
        <p:spPr>
          <a:xfrm rot="-5400000">
            <a:off x="-1377750" y="2269750"/>
            <a:ext cx="4857272" cy="3007325"/>
          </a:xfrm>
          <a:prstGeom prst="rect">
            <a:avLst/>
          </a:prstGeom>
          <a:noFill/>
          <a:ln>
            <a:noFill/>
          </a:ln>
        </p:spPr>
      </p:pic>
      <p:pic>
        <p:nvPicPr>
          <p:cNvPr id="120" name="Google Shape;120;p13"/>
          <p:cNvPicPr preferRelativeResize="0"/>
          <p:nvPr/>
        </p:nvPicPr>
        <p:blipFill>
          <a:blip r:embed="rId3">
            <a:alphaModFix amt="75000"/>
          </a:blip>
          <a:stretch>
            <a:fillRect/>
          </a:stretch>
        </p:blipFill>
        <p:spPr>
          <a:xfrm rot="5400000">
            <a:off x="5366340" y="82974"/>
            <a:ext cx="5095572" cy="3154876"/>
          </a:xfrm>
          <a:prstGeom prst="rect">
            <a:avLst/>
          </a:prstGeom>
          <a:noFill/>
          <a:ln>
            <a:noFill/>
          </a:ln>
        </p:spPr>
      </p:pic>
      <p:sp>
        <p:nvSpPr>
          <p:cNvPr id="121" name="Google Shape;121;p13"/>
          <p:cNvSpPr txBox="1"/>
          <p:nvPr>
            <p:ph idx="21" type="title"/>
          </p:nvPr>
        </p:nvSpPr>
        <p:spPr>
          <a:xfrm>
            <a:off x="718150" y="540000"/>
            <a:ext cx="77058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
    <p:spTree>
      <p:nvGrpSpPr>
        <p:cNvPr id="122" name="Shape 122"/>
        <p:cNvGrpSpPr/>
        <p:nvPr/>
      </p:nvGrpSpPr>
      <p:grpSpPr>
        <a:xfrm>
          <a:off x="0" y="0"/>
          <a:ext cx="0" cy="0"/>
          <a:chOff x="0" y="0"/>
          <a:chExt cx="0" cy="0"/>
        </a:xfrm>
      </p:grpSpPr>
      <p:pic>
        <p:nvPicPr>
          <p:cNvPr id="123" name="Google Shape;123;p14"/>
          <p:cNvPicPr preferRelativeResize="0"/>
          <p:nvPr/>
        </p:nvPicPr>
        <p:blipFill rotWithShape="1">
          <a:blip r:embed="rId2">
            <a:alphaModFix/>
          </a:blip>
          <a:srcRect b="17753" l="0" r="0" t="1620"/>
          <a:stretch/>
        </p:blipFill>
        <p:spPr>
          <a:xfrm>
            <a:off x="-181700" y="-257175"/>
            <a:ext cx="9649551" cy="5667373"/>
          </a:xfrm>
          <a:prstGeom prst="rect">
            <a:avLst/>
          </a:prstGeom>
          <a:noFill/>
          <a:ln>
            <a:noFill/>
          </a:ln>
        </p:spPr>
      </p:pic>
      <p:sp>
        <p:nvSpPr>
          <p:cNvPr id="124" name="Google Shape;124;p14"/>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4"/>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4"/>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4"/>
          <p:cNvSpPr txBox="1"/>
          <p:nvPr>
            <p:ph type="title"/>
          </p:nvPr>
        </p:nvSpPr>
        <p:spPr>
          <a:xfrm>
            <a:off x="1486024" y="3068248"/>
            <a:ext cx="6172200" cy="4464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500"/>
              <a:buNone/>
              <a:defRPr sz="2200">
                <a:solidFill>
                  <a:schemeClr val="accent1"/>
                </a:solidFill>
              </a:defRPr>
            </a:lvl1pPr>
            <a:lvl2pPr lvl="1" rtl="0" algn="ctr">
              <a:spcBef>
                <a:spcPts val="0"/>
              </a:spcBef>
              <a:spcAft>
                <a:spcPts val="0"/>
              </a:spcAft>
              <a:buClr>
                <a:schemeClr val="lt1"/>
              </a:buClr>
              <a:buSzPts val="3000"/>
              <a:buNone/>
              <a:defRPr sz="3000">
                <a:solidFill>
                  <a:schemeClr val="lt1"/>
                </a:solidFill>
              </a:defRPr>
            </a:lvl2pPr>
            <a:lvl3pPr lvl="2" rtl="0" algn="ctr">
              <a:spcBef>
                <a:spcPts val="0"/>
              </a:spcBef>
              <a:spcAft>
                <a:spcPts val="0"/>
              </a:spcAft>
              <a:buClr>
                <a:schemeClr val="lt1"/>
              </a:buClr>
              <a:buSzPts val="3000"/>
              <a:buNone/>
              <a:defRPr sz="3000">
                <a:solidFill>
                  <a:schemeClr val="lt1"/>
                </a:solidFill>
              </a:defRPr>
            </a:lvl3pPr>
            <a:lvl4pPr lvl="3" rtl="0" algn="ctr">
              <a:spcBef>
                <a:spcPts val="0"/>
              </a:spcBef>
              <a:spcAft>
                <a:spcPts val="0"/>
              </a:spcAft>
              <a:buClr>
                <a:schemeClr val="lt1"/>
              </a:buClr>
              <a:buSzPts val="3000"/>
              <a:buNone/>
              <a:defRPr sz="3000">
                <a:solidFill>
                  <a:schemeClr val="lt1"/>
                </a:solidFill>
              </a:defRPr>
            </a:lvl4pPr>
            <a:lvl5pPr lvl="4" rtl="0" algn="ctr">
              <a:spcBef>
                <a:spcPts val="0"/>
              </a:spcBef>
              <a:spcAft>
                <a:spcPts val="0"/>
              </a:spcAft>
              <a:buClr>
                <a:schemeClr val="lt1"/>
              </a:buClr>
              <a:buSzPts val="3000"/>
              <a:buNone/>
              <a:defRPr sz="3000">
                <a:solidFill>
                  <a:schemeClr val="lt1"/>
                </a:solidFill>
              </a:defRPr>
            </a:lvl5pPr>
            <a:lvl6pPr lvl="5" rtl="0" algn="ctr">
              <a:spcBef>
                <a:spcPts val="0"/>
              </a:spcBef>
              <a:spcAft>
                <a:spcPts val="0"/>
              </a:spcAft>
              <a:buClr>
                <a:schemeClr val="lt1"/>
              </a:buClr>
              <a:buSzPts val="3000"/>
              <a:buNone/>
              <a:defRPr sz="3000">
                <a:solidFill>
                  <a:schemeClr val="lt1"/>
                </a:solidFill>
              </a:defRPr>
            </a:lvl6pPr>
            <a:lvl7pPr lvl="6" rtl="0" algn="ctr">
              <a:spcBef>
                <a:spcPts val="0"/>
              </a:spcBef>
              <a:spcAft>
                <a:spcPts val="0"/>
              </a:spcAft>
              <a:buClr>
                <a:schemeClr val="lt1"/>
              </a:buClr>
              <a:buSzPts val="3000"/>
              <a:buNone/>
              <a:defRPr sz="3000">
                <a:solidFill>
                  <a:schemeClr val="lt1"/>
                </a:solidFill>
              </a:defRPr>
            </a:lvl7pPr>
            <a:lvl8pPr lvl="7" rtl="0" algn="ctr">
              <a:spcBef>
                <a:spcPts val="0"/>
              </a:spcBef>
              <a:spcAft>
                <a:spcPts val="0"/>
              </a:spcAft>
              <a:buClr>
                <a:schemeClr val="lt1"/>
              </a:buClr>
              <a:buSzPts val="3000"/>
              <a:buNone/>
              <a:defRPr sz="3000">
                <a:solidFill>
                  <a:schemeClr val="lt1"/>
                </a:solidFill>
              </a:defRPr>
            </a:lvl8pPr>
            <a:lvl9pPr lvl="8" rtl="0" algn="ctr">
              <a:spcBef>
                <a:spcPts val="0"/>
              </a:spcBef>
              <a:spcAft>
                <a:spcPts val="0"/>
              </a:spcAft>
              <a:buClr>
                <a:schemeClr val="lt1"/>
              </a:buClr>
              <a:buSzPts val="3000"/>
              <a:buNone/>
              <a:defRPr sz="3000">
                <a:solidFill>
                  <a:schemeClr val="lt1"/>
                </a:solidFill>
              </a:defRPr>
            </a:lvl9pPr>
          </a:lstStyle>
          <a:p/>
        </p:txBody>
      </p:sp>
      <p:sp>
        <p:nvSpPr>
          <p:cNvPr id="128" name="Google Shape;128;p14"/>
          <p:cNvSpPr txBox="1"/>
          <p:nvPr>
            <p:ph idx="1" type="subTitle"/>
          </p:nvPr>
        </p:nvSpPr>
        <p:spPr>
          <a:xfrm>
            <a:off x="1485800" y="1628863"/>
            <a:ext cx="6172200" cy="1498200"/>
          </a:xfrm>
          <a:prstGeom prst="rect">
            <a:avLst/>
          </a:prstGeom>
          <a:noFill/>
        </p:spPr>
        <p:txBody>
          <a:bodyPr anchorCtr="0" anchor="b" bIns="91425" lIns="91425" spcFirstLastPara="1" rIns="91425" wrap="square" tIns="91425">
            <a:noAutofit/>
          </a:bodyPr>
          <a:lstStyle>
            <a:lvl1pPr lvl="0" rtl="0" algn="r">
              <a:lnSpc>
                <a:spcPct val="100000"/>
              </a:lnSpc>
              <a:spcBef>
                <a:spcPts val="0"/>
              </a:spcBef>
              <a:spcAft>
                <a:spcPts val="0"/>
              </a:spcAft>
              <a:buClr>
                <a:schemeClr val="lt1"/>
              </a:buClr>
              <a:buSzPts val="2500"/>
              <a:buNone/>
              <a:defRPr sz="2600">
                <a:solidFill>
                  <a:schemeClr val="lt1"/>
                </a:solidFill>
              </a:defRPr>
            </a:lvl1pPr>
            <a:lvl2pPr lvl="1" rtl="0" algn="ctr">
              <a:lnSpc>
                <a:spcPct val="100000"/>
              </a:lnSpc>
              <a:spcBef>
                <a:spcPts val="0"/>
              </a:spcBef>
              <a:spcAft>
                <a:spcPts val="0"/>
              </a:spcAft>
              <a:buClr>
                <a:schemeClr val="lt1"/>
              </a:buClr>
              <a:buSzPts val="2500"/>
              <a:buNone/>
              <a:defRPr sz="2500">
                <a:solidFill>
                  <a:schemeClr val="lt1"/>
                </a:solidFill>
              </a:defRPr>
            </a:lvl2pPr>
            <a:lvl3pPr lvl="2" rtl="0" algn="ctr">
              <a:lnSpc>
                <a:spcPct val="100000"/>
              </a:lnSpc>
              <a:spcBef>
                <a:spcPts val="0"/>
              </a:spcBef>
              <a:spcAft>
                <a:spcPts val="0"/>
              </a:spcAft>
              <a:buClr>
                <a:schemeClr val="lt1"/>
              </a:buClr>
              <a:buSzPts val="2500"/>
              <a:buNone/>
              <a:defRPr sz="2500">
                <a:solidFill>
                  <a:schemeClr val="lt1"/>
                </a:solidFill>
              </a:defRPr>
            </a:lvl3pPr>
            <a:lvl4pPr lvl="3" rtl="0" algn="ctr">
              <a:lnSpc>
                <a:spcPct val="100000"/>
              </a:lnSpc>
              <a:spcBef>
                <a:spcPts val="0"/>
              </a:spcBef>
              <a:spcAft>
                <a:spcPts val="0"/>
              </a:spcAft>
              <a:buClr>
                <a:schemeClr val="lt1"/>
              </a:buClr>
              <a:buSzPts val="2500"/>
              <a:buNone/>
              <a:defRPr sz="2500">
                <a:solidFill>
                  <a:schemeClr val="lt1"/>
                </a:solidFill>
              </a:defRPr>
            </a:lvl4pPr>
            <a:lvl5pPr lvl="4" rtl="0" algn="ctr">
              <a:lnSpc>
                <a:spcPct val="100000"/>
              </a:lnSpc>
              <a:spcBef>
                <a:spcPts val="0"/>
              </a:spcBef>
              <a:spcAft>
                <a:spcPts val="0"/>
              </a:spcAft>
              <a:buClr>
                <a:schemeClr val="lt1"/>
              </a:buClr>
              <a:buSzPts val="2500"/>
              <a:buNone/>
              <a:defRPr sz="2500">
                <a:solidFill>
                  <a:schemeClr val="lt1"/>
                </a:solidFill>
              </a:defRPr>
            </a:lvl5pPr>
            <a:lvl6pPr lvl="5" rtl="0" algn="ctr">
              <a:lnSpc>
                <a:spcPct val="100000"/>
              </a:lnSpc>
              <a:spcBef>
                <a:spcPts val="0"/>
              </a:spcBef>
              <a:spcAft>
                <a:spcPts val="0"/>
              </a:spcAft>
              <a:buClr>
                <a:schemeClr val="lt1"/>
              </a:buClr>
              <a:buSzPts val="2500"/>
              <a:buNone/>
              <a:defRPr sz="2500">
                <a:solidFill>
                  <a:schemeClr val="lt1"/>
                </a:solidFill>
              </a:defRPr>
            </a:lvl6pPr>
            <a:lvl7pPr lvl="6" rtl="0" algn="ctr">
              <a:lnSpc>
                <a:spcPct val="100000"/>
              </a:lnSpc>
              <a:spcBef>
                <a:spcPts val="0"/>
              </a:spcBef>
              <a:spcAft>
                <a:spcPts val="0"/>
              </a:spcAft>
              <a:buClr>
                <a:schemeClr val="lt1"/>
              </a:buClr>
              <a:buSzPts val="2500"/>
              <a:buNone/>
              <a:defRPr sz="2500">
                <a:solidFill>
                  <a:schemeClr val="lt1"/>
                </a:solidFill>
              </a:defRPr>
            </a:lvl7pPr>
            <a:lvl8pPr lvl="7" rtl="0" algn="ctr">
              <a:lnSpc>
                <a:spcPct val="100000"/>
              </a:lnSpc>
              <a:spcBef>
                <a:spcPts val="0"/>
              </a:spcBef>
              <a:spcAft>
                <a:spcPts val="0"/>
              </a:spcAft>
              <a:buClr>
                <a:schemeClr val="lt1"/>
              </a:buClr>
              <a:buSzPts val="2500"/>
              <a:buNone/>
              <a:defRPr sz="2500">
                <a:solidFill>
                  <a:schemeClr val="lt1"/>
                </a:solidFill>
              </a:defRPr>
            </a:lvl8pPr>
            <a:lvl9pPr lvl="8" rtl="0" algn="ctr">
              <a:lnSpc>
                <a:spcPct val="100000"/>
              </a:lnSpc>
              <a:spcBef>
                <a:spcPts val="0"/>
              </a:spcBef>
              <a:spcAft>
                <a:spcPts val="0"/>
              </a:spcAft>
              <a:buClr>
                <a:schemeClr val="lt1"/>
              </a:buClr>
              <a:buSzPts val="2500"/>
              <a:buNone/>
              <a:defRPr sz="2500">
                <a:solidFill>
                  <a:schemeClr val="lt1"/>
                </a:solidFill>
              </a:defRPr>
            </a:lvl9pPr>
          </a:lstStyle>
          <a:p/>
        </p:txBody>
      </p:sp>
      <p:pic>
        <p:nvPicPr>
          <p:cNvPr id="129" name="Google Shape;129;p14"/>
          <p:cNvPicPr preferRelativeResize="0"/>
          <p:nvPr/>
        </p:nvPicPr>
        <p:blipFill rotWithShape="1">
          <a:blip r:embed="rId3">
            <a:alphaModFix amt="75000"/>
          </a:blip>
          <a:srcRect b="0" l="0" r="0" t="0"/>
          <a:stretch/>
        </p:blipFill>
        <p:spPr>
          <a:xfrm>
            <a:off x="-1436100" y="-758750"/>
            <a:ext cx="6816174" cy="4220351"/>
          </a:xfrm>
          <a:prstGeom prst="rect">
            <a:avLst/>
          </a:prstGeom>
          <a:noFill/>
          <a:ln>
            <a:noFill/>
          </a:ln>
        </p:spPr>
      </p:pic>
      <p:pic>
        <p:nvPicPr>
          <p:cNvPr id="130" name="Google Shape;130;p14"/>
          <p:cNvPicPr preferRelativeResize="0"/>
          <p:nvPr/>
        </p:nvPicPr>
        <p:blipFill rotWithShape="1">
          <a:blip r:embed="rId3">
            <a:alphaModFix amt="75000"/>
          </a:blip>
          <a:srcRect b="0" l="-60" r="0" t="537"/>
          <a:stretch/>
        </p:blipFill>
        <p:spPr>
          <a:xfrm rot="-10799997">
            <a:off x="4648077" y="1876429"/>
            <a:ext cx="5772273" cy="3552819"/>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2_1_2">
    <p:spTree>
      <p:nvGrpSpPr>
        <p:cNvPr id="131" name="Shape 131"/>
        <p:cNvGrpSpPr/>
        <p:nvPr/>
      </p:nvGrpSpPr>
      <p:grpSpPr>
        <a:xfrm>
          <a:off x="0" y="0"/>
          <a:ext cx="0" cy="0"/>
          <a:chOff x="0" y="0"/>
          <a:chExt cx="0" cy="0"/>
        </a:xfrm>
      </p:grpSpPr>
      <p:pic>
        <p:nvPicPr>
          <p:cNvPr id="132" name="Google Shape;132;p15"/>
          <p:cNvPicPr preferRelativeResize="0"/>
          <p:nvPr/>
        </p:nvPicPr>
        <p:blipFill rotWithShape="1">
          <a:blip r:embed="rId2">
            <a:alphaModFix/>
          </a:blip>
          <a:srcRect b="17753" l="0" r="0" t="1620"/>
          <a:stretch/>
        </p:blipFill>
        <p:spPr>
          <a:xfrm>
            <a:off x="-181700" y="-257175"/>
            <a:ext cx="9649551" cy="5667373"/>
          </a:xfrm>
          <a:prstGeom prst="rect">
            <a:avLst/>
          </a:prstGeom>
          <a:noFill/>
          <a:ln>
            <a:noFill/>
          </a:ln>
        </p:spPr>
      </p:pic>
      <p:sp>
        <p:nvSpPr>
          <p:cNvPr id="133" name="Google Shape;133;p15"/>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5"/>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5"/>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5"/>
          <p:cNvSpPr txBox="1"/>
          <p:nvPr>
            <p:ph type="title"/>
          </p:nvPr>
        </p:nvSpPr>
        <p:spPr>
          <a:xfrm>
            <a:off x="964750" y="1536350"/>
            <a:ext cx="2947500" cy="55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37" name="Google Shape;137;p15"/>
          <p:cNvSpPr txBox="1"/>
          <p:nvPr>
            <p:ph idx="1" type="subTitle"/>
          </p:nvPr>
        </p:nvSpPr>
        <p:spPr>
          <a:xfrm rot="350">
            <a:off x="964550" y="2381675"/>
            <a:ext cx="2947500" cy="14046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1400"/>
              <a:buNone/>
              <a:defRPr sz="160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pic>
        <p:nvPicPr>
          <p:cNvPr id="138" name="Google Shape;138;p15"/>
          <p:cNvPicPr preferRelativeResize="0"/>
          <p:nvPr/>
        </p:nvPicPr>
        <p:blipFill rotWithShape="1">
          <a:blip r:embed="rId3">
            <a:alphaModFix amt="75000"/>
          </a:blip>
          <a:srcRect b="0" l="20571" r="0" t="8875"/>
          <a:stretch/>
        </p:blipFill>
        <p:spPr>
          <a:xfrm rot="10800000">
            <a:off x="4713096" y="1967777"/>
            <a:ext cx="4497577" cy="3194774"/>
          </a:xfrm>
          <a:prstGeom prst="rect">
            <a:avLst/>
          </a:prstGeom>
          <a:noFill/>
          <a:ln>
            <a:noFill/>
          </a:ln>
        </p:spPr>
      </p:pic>
      <p:pic>
        <p:nvPicPr>
          <p:cNvPr id="139" name="Google Shape;139;p15"/>
          <p:cNvPicPr preferRelativeResize="0"/>
          <p:nvPr/>
        </p:nvPicPr>
        <p:blipFill rotWithShape="1">
          <a:blip r:embed="rId3">
            <a:alphaModFix amt="75000"/>
          </a:blip>
          <a:srcRect b="0" l="20886" r="0" t="8231"/>
          <a:stretch/>
        </p:blipFill>
        <p:spPr>
          <a:xfrm rot="4">
            <a:off x="-66675" y="-190497"/>
            <a:ext cx="4563850" cy="3277869"/>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2_1_1_1">
    <p:spTree>
      <p:nvGrpSpPr>
        <p:cNvPr id="140" name="Shape 140"/>
        <p:cNvGrpSpPr/>
        <p:nvPr/>
      </p:nvGrpSpPr>
      <p:grpSpPr>
        <a:xfrm>
          <a:off x="0" y="0"/>
          <a:ext cx="0" cy="0"/>
          <a:chOff x="0" y="0"/>
          <a:chExt cx="0" cy="0"/>
        </a:xfrm>
      </p:grpSpPr>
      <p:pic>
        <p:nvPicPr>
          <p:cNvPr id="141" name="Google Shape;141;p16"/>
          <p:cNvPicPr preferRelativeResize="0"/>
          <p:nvPr/>
        </p:nvPicPr>
        <p:blipFill rotWithShape="1">
          <a:blip r:embed="rId2">
            <a:alphaModFix/>
          </a:blip>
          <a:srcRect b="17753" l="0" r="0" t="1620"/>
          <a:stretch/>
        </p:blipFill>
        <p:spPr>
          <a:xfrm>
            <a:off x="-181700" y="-257175"/>
            <a:ext cx="9649551" cy="5667373"/>
          </a:xfrm>
          <a:prstGeom prst="rect">
            <a:avLst/>
          </a:prstGeom>
          <a:noFill/>
          <a:ln>
            <a:noFill/>
          </a:ln>
        </p:spPr>
      </p:pic>
      <p:sp>
        <p:nvSpPr>
          <p:cNvPr id="142" name="Google Shape;142;p16"/>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6"/>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6"/>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6"/>
          <p:cNvSpPr txBox="1"/>
          <p:nvPr>
            <p:ph idx="1" type="body"/>
          </p:nvPr>
        </p:nvSpPr>
        <p:spPr>
          <a:xfrm>
            <a:off x="720000" y="1456400"/>
            <a:ext cx="7704000" cy="25947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chemeClr val="dk2"/>
              </a:buClr>
              <a:buSzPts val="1200"/>
              <a:buChar char="●"/>
              <a:defRPr b="1" sz="1200"/>
            </a:lvl1pPr>
            <a:lvl2pPr indent="-317500" lvl="1" marL="914400" rtl="0">
              <a:spcBef>
                <a:spcPts val="0"/>
              </a:spcBef>
              <a:spcAft>
                <a:spcPts val="0"/>
              </a:spcAft>
              <a:buClr>
                <a:schemeClr val="lt1"/>
              </a:buClr>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146" name="Google Shape;146;p16"/>
          <p:cNvSpPr txBox="1"/>
          <p:nvPr>
            <p:ph type="title"/>
          </p:nvPr>
        </p:nvSpPr>
        <p:spPr>
          <a:xfrm>
            <a:off x="718150" y="540000"/>
            <a:ext cx="77058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pic>
        <p:nvPicPr>
          <p:cNvPr id="147" name="Google Shape;147;p16"/>
          <p:cNvPicPr preferRelativeResize="0"/>
          <p:nvPr/>
        </p:nvPicPr>
        <p:blipFill rotWithShape="1">
          <a:blip r:embed="rId3">
            <a:alphaModFix amt="75000"/>
          </a:blip>
          <a:srcRect b="0" l="0" r="0" t="0"/>
          <a:stretch/>
        </p:blipFill>
        <p:spPr>
          <a:xfrm rot="5400000">
            <a:off x="5369415" y="-442041"/>
            <a:ext cx="5662423" cy="3506001"/>
          </a:xfrm>
          <a:prstGeom prst="rect">
            <a:avLst/>
          </a:prstGeom>
          <a:noFill/>
          <a:ln>
            <a:noFill/>
          </a:ln>
        </p:spPr>
      </p:pic>
      <p:pic>
        <p:nvPicPr>
          <p:cNvPr id="148" name="Google Shape;148;p16"/>
          <p:cNvPicPr preferRelativeResize="0"/>
          <p:nvPr/>
        </p:nvPicPr>
        <p:blipFill rotWithShape="1">
          <a:blip r:embed="rId3">
            <a:alphaModFix amt="75000"/>
          </a:blip>
          <a:srcRect b="0" l="-60" r="0" t="537"/>
          <a:stretch/>
        </p:blipFill>
        <p:spPr>
          <a:xfrm rot="-5399997">
            <a:off x="-1828923" y="1781179"/>
            <a:ext cx="5772273" cy="3552819"/>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2">
    <p:spTree>
      <p:nvGrpSpPr>
        <p:cNvPr id="149" name="Shape 149"/>
        <p:cNvGrpSpPr/>
        <p:nvPr/>
      </p:nvGrpSpPr>
      <p:grpSpPr>
        <a:xfrm>
          <a:off x="0" y="0"/>
          <a:ext cx="0" cy="0"/>
          <a:chOff x="0" y="0"/>
          <a:chExt cx="0" cy="0"/>
        </a:xfrm>
      </p:grpSpPr>
      <p:pic>
        <p:nvPicPr>
          <p:cNvPr id="150" name="Google Shape;150;p17"/>
          <p:cNvPicPr preferRelativeResize="0"/>
          <p:nvPr/>
        </p:nvPicPr>
        <p:blipFill rotWithShape="1">
          <a:blip r:embed="rId2">
            <a:alphaModFix/>
          </a:blip>
          <a:srcRect b="17753" l="0" r="0" t="1620"/>
          <a:stretch/>
        </p:blipFill>
        <p:spPr>
          <a:xfrm>
            <a:off x="-181700" y="-257175"/>
            <a:ext cx="9649551" cy="5667373"/>
          </a:xfrm>
          <a:prstGeom prst="rect">
            <a:avLst/>
          </a:prstGeom>
          <a:noFill/>
          <a:ln>
            <a:noFill/>
          </a:ln>
        </p:spPr>
      </p:pic>
      <p:sp>
        <p:nvSpPr>
          <p:cNvPr id="151" name="Google Shape;151;p17"/>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7"/>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7"/>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7"/>
          <p:cNvSpPr txBox="1"/>
          <p:nvPr>
            <p:ph idx="1" type="body"/>
          </p:nvPr>
        </p:nvSpPr>
        <p:spPr>
          <a:xfrm>
            <a:off x="713225" y="1475125"/>
            <a:ext cx="7717500" cy="31281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155" name="Google Shape;155;p17"/>
          <p:cNvSpPr txBox="1"/>
          <p:nvPr>
            <p:ph type="title"/>
          </p:nvPr>
        </p:nvSpPr>
        <p:spPr>
          <a:xfrm>
            <a:off x="718150" y="540000"/>
            <a:ext cx="77058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pic>
        <p:nvPicPr>
          <p:cNvPr id="156" name="Google Shape;156;p17"/>
          <p:cNvPicPr preferRelativeResize="0"/>
          <p:nvPr/>
        </p:nvPicPr>
        <p:blipFill rotWithShape="1">
          <a:blip r:embed="rId3">
            <a:alphaModFix amt="75000"/>
          </a:blip>
          <a:srcRect b="73705" l="-60" r="0" t="535"/>
          <a:stretch/>
        </p:blipFill>
        <p:spPr>
          <a:xfrm rot="5400003">
            <a:off x="-2495438" y="2110890"/>
            <a:ext cx="5461376" cy="870545"/>
          </a:xfrm>
          <a:prstGeom prst="rect">
            <a:avLst/>
          </a:prstGeom>
          <a:noFill/>
          <a:ln>
            <a:noFill/>
          </a:ln>
        </p:spPr>
      </p:pic>
      <p:pic>
        <p:nvPicPr>
          <p:cNvPr id="157" name="Google Shape;157;p17"/>
          <p:cNvPicPr preferRelativeResize="0"/>
          <p:nvPr/>
        </p:nvPicPr>
        <p:blipFill rotWithShape="1">
          <a:blip r:embed="rId3">
            <a:alphaModFix amt="75000"/>
          </a:blip>
          <a:srcRect b="73705" l="-60" r="0" t="535"/>
          <a:stretch/>
        </p:blipFill>
        <p:spPr>
          <a:xfrm rot="-5399997">
            <a:off x="6178013" y="2110891"/>
            <a:ext cx="5461376" cy="870545"/>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3">
    <p:spTree>
      <p:nvGrpSpPr>
        <p:cNvPr id="158" name="Shape 158"/>
        <p:cNvGrpSpPr/>
        <p:nvPr/>
      </p:nvGrpSpPr>
      <p:grpSpPr>
        <a:xfrm>
          <a:off x="0" y="0"/>
          <a:ext cx="0" cy="0"/>
          <a:chOff x="0" y="0"/>
          <a:chExt cx="0" cy="0"/>
        </a:xfrm>
      </p:grpSpPr>
      <p:pic>
        <p:nvPicPr>
          <p:cNvPr id="159" name="Google Shape;159;p18"/>
          <p:cNvPicPr preferRelativeResize="0"/>
          <p:nvPr/>
        </p:nvPicPr>
        <p:blipFill rotWithShape="1">
          <a:blip r:embed="rId2">
            <a:alphaModFix/>
          </a:blip>
          <a:srcRect b="17753" l="0" r="0" t="1620"/>
          <a:stretch/>
        </p:blipFill>
        <p:spPr>
          <a:xfrm>
            <a:off x="-181700" y="-257175"/>
            <a:ext cx="9649551" cy="5667373"/>
          </a:xfrm>
          <a:prstGeom prst="rect">
            <a:avLst/>
          </a:prstGeom>
          <a:noFill/>
          <a:ln>
            <a:noFill/>
          </a:ln>
        </p:spPr>
      </p:pic>
      <p:sp>
        <p:nvSpPr>
          <p:cNvPr id="160" name="Google Shape;160;p18"/>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8"/>
          <p:cNvSpPr txBox="1"/>
          <p:nvPr>
            <p:ph type="title"/>
          </p:nvPr>
        </p:nvSpPr>
        <p:spPr>
          <a:xfrm rot="-1114">
            <a:off x="726775" y="2183450"/>
            <a:ext cx="2778300" cy="827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2000">
                <a:solidFill>
                  <a:schemeClr val="accent1"/>
                </a:solidFill>
              </a:defRPr>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62" name="Google Shape;162;p18"/>
          <p:cNvSpPr txBox="1"/>
          <p:nvPr>
            <p:ph idx="1" type="subTitle"/>
          </p:nvPr>
        </p:nvSpPr>
        <p:spPr>
          <a:xfrm rot="371">
            <a:off x="726775" y="2991552"/>
            <a:ext cx="2778300" cy="48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3" name="Google Shape;163;p18"/>
          <p:cNvSpPr txBox="1"/>
          <p:nvPr>
            <p:ph idx="2" type="title"/>
          </p:nvPr>
        </p:nvSpPr>
        <p:spPr>
          <a:xfrm>
            <a:off x="3189587" y="3304275"/>
            <a:ext cx="2778300" cy="828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2000">
                <a:solidFill>
                  <a:schemeClr val="accent1"/>
                </a:solidFill>
              </a:defRPr>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64" name="Google Shape;164;p18"/>
          <p:cNvSpPr txBox="1"/>
          <p:nvPr>
            <p:ph idx="3" type="subTitle"/>
          </p:nvPr>
        </p:nvSpPr>
        <p:spPr>
          <a:xfrm>
            <a:off x="3189587" y="4114925"/>
            <a:ext cx="27783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5" name="Google Shape;165;p18"/>
          <p:cNvSpPr txBox="1"/>
          <p:nvPr>
            <p:ph idx="4" type="title"/>
          </p:nvPr>
        </p:nvSpPr>
        <p:spPr>
          <a:xfrm>
            <a:off x="5652399" y="2182150"/>
            <a:ext cx="2778300" cy="828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2000">
                <a:solidFill>
                  <a:schemeClr val="accent1"/>
                </a:solidFill>
              </a:defRPr>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66" name="Google Shape;166;p18"/>
          <p:cNvSpPr txBox="1"/>
          <p:nvPr>
            <p:ph idx="5" type="subTitle"/>
          </p:nvPr>
        </p:nvSpPr>
        <p:spPr>
          <a:xfrm>
            <a:off x="5652399" y="2991875"/>
            <a:ext cx="2778300" cy="48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7" name="Google Shape;167;p18"/>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8"/>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69" name="Google Shape;169;p18"/>
          <p:cNvPicPr preferRelativeResize="0"/>
          <p:nvPr/>
        </p:nvPicPr>
        <p:blipFill rotWithShape="1">
          <a:blip r:embed="rId3">
            <a:alphaModFix amt="75000"/>
          </a:blip>
          <a:srcRect b="0" l="16597" r="0" t="23395"/>
          <a:stretch/>
        </p:blipFill>
        <p:spPr>
          <a:xfrm rot="-5400000">
            <a:off x="-1349762" y="941737"/>
            <a:ext cx="5684874" cy="3233001"/>
          </a:xfrm>
          <a:prstGeom prst="rect">
            <a:avLst/>
          </a:prstGeom>
          <a:noFill/>
          <a:ln>
            <a:noFill/>
          </a:ln>
        </p:spPr>
      </p:pic>
      <p:pic>
        <p:nvPicPr>
          <p:cNvPr id="170" name="Google Shape;170;p18"/>
          <p:cNvPicPr preferRelativeResize="0"/>
          <p:nvPr/>
        </p:nvPicPr>
        <p:blipFill rotWithShape="1">
          <a:blip r:embed="rId3">
            <a:alphaModFix amt="75000"/>
          </a:blip>
          <a:srcRect b="0" l="23059" r="0" t="16268"/>
          <a:stretch/>
        </p:blipFill>
        <p:spPr>
          <a:xfrm rot="5400004">
            <a:off x="5600637" y="400113"/>
            <a:ext cx="4438774" cy="2990847"/>
          </a:xfrm>
          <a:prstGeom prst="rect">
            <a:avLst/>
          </a:prstGeom>
          <a:noFill/>
          <a:ln>
            <a:noFill/>
          </a:ln>
        </p:spPr>
      </p:pic>
      <p:sp>
        <p:nvSpPr>
          <p:cNvPr id="171" name="Google Shape;171;p18"/>
          <p:cNvSpPr txBox="1"/>
          <p:nvPr>
            <p:ph idx="6" type="title"/>
          </p:nvPr>
        </p:nvSpPr>
        <p:spPr>
          <a:xfrm>
            <a:off x="718150" y="540000"/>
            <a:ext cx="77058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3_1">
    <p:spTree>
      <p:nvGrpSpPr>
        <p:cNvPr id="172" name="Shape 172"/>
        <p:cNvGrpSpPr/>
        <p:nvPr/>
      </p:nvGrpSpPr>
      <p:grpSpPr>
        <a:xfrm>
          <a:off x="0" y="0"/>
          <a:ext cx="0" cy="0"/>
          <a:chOff x="0" y="0"/>
          <a:chExt cx="0" cy="0"/>
        </a:xfrm>
      </p:grpSpPr>
      <p:pic>
        <p:nvPicPr>
          <p:cNvPr id="173" name="Google Shape;173;p19"/>
          <p:cNvPicPr preferRelativeResize="0"/>
          <p:nvPr/>
        </p:nvPicPr>
        <p:blipFill rotWithShape="1">
          <a:blip r:embed="rId2">
            <a:alphaModFix/>
          </a:blip>
          <a:srcRect b="17753" l="0" r="0" t="1620"/>
          <a:stretch/>
        </p:blipFill>
        <p:spPr>
          <a:xfrm>
            <a:off x="-181700" y="-257175"/>
            <a:ext cx="9649551" cy="5667373"/>
          </a:xfrm>
          <a:prstGeom prst="rect">
            <a:avLst/>
          </a:prstGeom>
          <a:noFill/>
          <a:ln>
            <a:noFill/>
          </a:ln>
        </p:spPr>
      </p:pic>
      <p:sp>
        <p:nvSpPr>
          <p:cNvPr id="174" name="Google Shape;174;p19"/>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9"/>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9"/>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9"/>
          <p:cNvSpPr txBox="1"/>
          <p:nvPr>
            <p:ph type="title"/>
          </p:nvPr>
        </p:nvSpPr>
        <p:spPr>
          <a:xfrm>
            <a:off x="1600200" y="1345325"/>
            <a:ext cx="5943600" cy="387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20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78" name="Google Shape;178;p19"/>
          <p:cNvSpPr txBox="1"/>
          <p:nvPr>
            <p:ph idx="1" type="subTitle"/>
          </p:nvPr>
        </p:nvSpPr>
        <p:spPr>
          <a:xfrm>
            <a:off x="1600200" y="1576824"/>
            <a:ext cx="5943600" cy="76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9" name="Google Shape;179;p19"/>
          <p:cNvSpPr txBox="1"/>
          <p:nvPr>
            <p:ph idx="2" type="title"/>
          </p:nvPr>
        </p:nvSpPr>
        <p:spPr>
          <a:xfrm>
            <a:off x="1600200" y="2491787"/>
            <a:ext cx="5943600" cy="387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20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80" name="Google Shape;180;p19"/>
          <p:cNvSpPr txBox="1"/>
          <p:nvPr>
            <p:ph idx="3" type="subTitle"/>
          </p:nvPr>
        </p:nvSpPr>
        <p:spPr>
          <a:xfrm>
            <a:off x="1600200" y="2721226"/>
            <a:ext cx="5943600" cy="780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1" name="Google Shape;181;p19"/>
          <p:cNvSpPr txBox="1"/>
          <p:nvPr>
            <p:ph idx="4" type="title"/>
          </p:nvPr>
        </p:nvSpPr>
        <p:spPr>
          <a:xfrm>
            <a:off x="1593425" y="3636142"/>
            <a:ext cx="5943600" cy="387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20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82" name="Google Shape;182;p19"/>
          <p:cNvSpPr txBox="1"/>
          <p:nvPr>
            <p:ph idx="5" type="subTitle"/>
          </p:nvPr>
        </p:nvSpPr>
        <p:spPr>
          <a:xfrm>
            <a:off x="1593425" y="3867801"/>
            <a:ext cx="5943600" cy="76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pic>
        <p:nvPicPr>
          <p:cNvPr id="183" name="Google Shape;183;p19"/>
          <p:cNvPicPr preferRelativeResize="0"/>
          <p:nvPr/>
        </p:nvPicPr>
        <p:blipFill rotWithShape="1">
          <a:blip r:embed="rId3">
            <a:alphaModFix amt="75000"/>
          </a:blip>
          <a:srcRect b="66797" l="-60" r="0" t="535"/>
          <a:stretch/>
        </p:blipFill>
        <p:spPr>
          <a:xfrm rot="-5399997">
            <a:off x="5922077" y="1921653"/>
            <a:ext cx="5772273" cy="1166871"/>
          </a:xfrm>
          <a:prstGeom prst="rect">
            <a:avLst/>
          </a:prstGeom>
          <a:noFill/>
          <a:ln>
            <a:noFill/>
          </a:ln>
        </p:spPr>
      </p:pic>
      <p:pic>
        <p:nvPicPr>
          <p:cNvPr id="184" name="Google Shape;184;p19"/>
          <p:cNvPicPr preferRelativeResize="0"/>
          <p:nvPr/>
        </p:nvPicPr>
        <p:blipFill rotWithShape="1">
          <a:blip r:embed="rId3">
            <a:alphaModFix amt="75000"/>
          </a:blip>
          <a:srcRect b="66797" l="-60" r="0" t="535"/>
          <a:stretch/>
        </p:blipFill>
        <p:spPr>
          <a:xfrm rot="5400003">
            <a:off x="-2553948" y="1988316"/>
            <a:ext cx="5772273" cy="1166871"/>
          </a:xfrm>
          <a:prstGeom prst="rect">
            <a:avLst/>
          </a:prstGeom>
          <a:noFill/>
          <a:ln>
            <a:noFill/>
          </a:ln>
        </p:spPr>
      </p:pic>
      <p:sp>
        <p:nvSpPr>
          <p:cNvPr id="185" name="Google Shape;185;p19"/>
          <p:cNvSpPr txBox="1"/>
          <p:nvPr>
            <p:ph idx="6" type="title"/>
          </p:nvPr>
        </p:nvSpPr>
        <p:spPr>
          <a:xfrm>
            <a:off x="718150" y="540000"/>
            <a:ext cx="7705800" cy="572700"/>
          </a:xfrm>
          <a:prstGeom prst="rect">
            <a:avLst/>
          </a:prstGeom>
        </p:spPr>
        <p:txBody>
          <a:bodyPr anchorCtr="0" anchor="ctr" bIns="91425" lIns="91425" spcFirstLastPara="1" rIns="91425" wrap="square" tIns="91425">
            <a:noAutofit/>
          </a:bodyPr>
          <a:lstStyle>
            <a:lvl1pPr lvl="0" rtl="0" algn="ctr">
              <a:lnSpc>
                <a:spcPct val="115000"/>
              </a:lnSpc>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4_2">
    <p:spTree>
      <p:nvGrpSpPr>
        <p:cNvPr id="186" name="Shape 186"/>
        <p:cNvGrpSpPr/>
        <p:nvPr/>
      </p:nvGrpSpPr>
      <p:grpSpPr>
        <a:xfrm>
          <a:off x="0" y="0"/>
          <a:ext cx="0" cy="0"/>
          <a:chOff x="0" y="0"/>
          <a:chExt cx="0" cy="0"/>
        </a:xfrm>
      </p:grpSpPr>
      <p:pic>
        <p:nvPicPr>
          <p:cNvPr id="187" name="Google Shape;187;p20"/>
          <p:cNvPicPr preferRelativeResize="0"/>
          <p:nvPr/>
        </p:nvPicPr>
        <p:blipFill rotWithShape="1">
          <a:blip r:embed="rId2">
            <a:alphaModFix/>
          </a:blip>
          <a:srcRect b="17753" l="0" r="0" t="1620"/>
          <a:stretch/>
        </p:blipFill>
        <p:spPr>
          <a:xfrm>
            <a:off x="-181700" y="-257175"/>
            <a:ext cx="9649551" cy="5667373"/>
          </a:xfrm>
          <a:prstGeom prst="rect">
            <a:avLst/>
          </a:prstGeom>
          <a:noFill/>
          <a:ln>
            <a:noFill/>
          </a:ln>
        </p:spPr>
      </p:pic>
      <p:sp>
        <p:nvSpPr>
          <p:cNvPr id="188" name="Google Shape;188;p20"/>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0"/>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0"/>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0"/>
          <p:cNvSpPr txBox="1"/>
          <p:nvPr>
            <p:ph idx="1" type="subTitle"/>
          </p:nvPr>
        </p:nvSpPr>
        <p:spPr>
          <a:xfrm>
            <a:off x="2109048" y="1553404"/>
            <a:ext cx="2315400" cy="457200"/>
          </a:xfrm>
          <a:prstGeom prst="rect">
            <a:avLst/>
          </a:prstGeom>
        </p:spPr>
        <p:txBody>
          <a:bodyPr anchorCtr="0" anchor="b" bIns="91425" lIns="91425" spcFirstLastPara="1" rIns="91425" wrap="square" tIns="91425">
            <a:noAutofit/>
          </a:bodyPr>
          <a:lstStyle>
            <a:lvl1pPr lvl="0" rtl="0">
              <a:spcBef>
                <a:spcPts val="0"/>
              </a:spcBef>
              <a:spcAft>
                <a:spcPts val="0"/>
              </a:spcAft>
              <a:buNone/>
              <a:defRPr sz="2000">
                <a:solidFill>
                  <a:schemeClr val="accent1"/>
                </a:solidFill>
                <a:latin typeface="Audiowide"/>
                <a:ea typeface="Audiowide"/>
                <a:cs typeface="Audiowide"/>
                <a:sym typeface="Audiowide"/>
              </a:defRPr>
            </a:lvl1pPr>
            <a:lvl2pPr lvl="1" rtl="0">
              <a:spcBef>
                <a:spcPts val="0"/>
              </a:spcBef>
              <a:spcAft>
                <a:spcPts val="0"/>
              </a:spcAft>
              <a:buNone/>
              <a:defRPr sz="2000">
                <a:solidFill>
                  <a:schemeClr val="accent1"/>
                </a:solidFill>
                <a:latin typeface="Audiowide"/>
                <a:ea typeface="Audiowide"/>
                <a:cs typeface="Audiowide"/>
                <a:sym typeface="Audiowide"/>
              </a:defRPr>
            </a:lvl2pPr>
            <a:lvl3pPr lvl="2" rtl="0">
              <a:spcBef>
                <a:spcPts val="0"/>
              </a:spcBef>
              <a:spcAft>
                <a:spcPts val="0"/>
              </a:spcAft>
              <a:buNone/>
              <a:defRPr sz="2000">
                <a:solidFill>
                  <a:schemeClr val="accent1"/>
                </a:solidFill>
                <a:latin typeface="Audiowide"/>
                <a:ea typeface="Audiowide"/>
                <a:cs typeface="Audiowide"/>
                <a:sym typeface="Audiowide"/>
              </a:defRPr>
            </a:lvl3pPr>
            <a:lvl4pPr lvl="3" rtl="0">
              <a:spcBef>
                <a:spcPts val="0"/>
              </a:spcBef>
              <a:spcAft>
                <a:spcPts val="0"/>
              </a:spcAft>
              <a:buNone/>
              <a:defRPr sz="2000">
                <a:solidFill>
                  <a:schemeClr val="accent1"/>
                </a:solidFill>
                <a:latin typeface="Audiowide"/>
                <a:ea typeface="Audiowide"/>
                <a:cs typeface="Audiowide"/>
                <a:sym typeface="Audiowide"/>
              </a:defRPr>
            </a:lvl4pPr>
            <a:lvl5pPr lvl="4" rtl="0">
              <a:spcBef>
                <a:spcPts val="0"/>
              </a:spcBef>
              <a:spcAft>
                <a:spcPts val="0"/>
              </a:spcAft>
              <a:buNone/>
              <a:defRPr sz="2000">
                <a:solidFill>
                  <a:schemeClr val="accent1"/>
                </a:solidFill>
                <a:latin typeface="Audiowide"/>
                <a:ea typeface="Audiowide"/>
                <a:cs typeface="Audiowide"/>
                <a:sym typeface="Audiowide"/>
              </a:defRPr>
            </a:lvl5pPr>
            <a:lvl6pPr lvl="5" rtl="0">
              <a:spcBef>
                <a:spcPts val="0"/>
              </a:spcBef>
              <a:spcAft>
                <a:spcPts val="0"/>
              </a:spcAft>
              <a:buNone/>
              <a:defRPr sz="2000">
                <a:solidFill>
                  <a:schemeClr val="accent1"/>
                </a:solidFill>
                <a:latin typeface="Audiowide"/>
                <a:ea typeface="Audiowide"/>
                <a:cs typeface="Audiowide"/>
                <a:sym typeface="Audiowide"/>
              </a:defRPr>
            </a:lvl6pPr>
            <a:lvl7pPr lvl="6" rtl="0">
              <a:spcBef>
                <a:spcPts val="0"/>
              </a:spcBef>
              <a:spcAft>
                <a:spcPts val="0"/>
              </a:spcAft>
              <a:buNone/>
              <a:defRPr sz="2000">
                <a:solidFill>
                  <a:schemeClr val="accent1"/>
                </a:solidFill>
                <a:latin typeface="Audiowide"/>
                <a:ea typeface="Audiowide"/>
                <a:cs typeface="Audiowide"/>
                <a:sym typeface="Audiowide"/>
              </a:defRPr>
            </a:lvl7pPr>
            <a:lvl8pPr lvl="7" rtl="0">
              <a:spcBef>
                <a:spcPts val="0"/>
              </a:spcBef>
              <a:spcAft>
                <a:spcPts val="0"/>
              </a:spcAft>
              <a:buNone/>
              <a:defRPr sz="2000">
                <a:solidFill>
                  <a:schemeClr val="accent1"/>
                </a:solidFill>
                <a:latin typeface="Audiowide"/>
                <a:ea typeface="Audiowide"/>
                <a:cs typeface="Audiowide"/>
                <a:sym typeface="Audiowide"/>
              </a:defRPr>
            </a:lvl8pPr>
            <a:lvl9pPr lvl="8" rtl="0">
              <a:spcBef>
                <a:spcPts val="0"/>
              </a:spcBef>
              <a:spcAft>
                <a:spcPts val="0"/>
              </a:spcAft>
              <a:buNone/>
              <a:defRPr sz="2000">
                <a:solidFill>
                  <a:schemeClr val="accent1"/>
                </a:solidFill>
                <a:latin typeface="Audiowide"/>
                <a:ea typeface="Audiowide"/>
                <a:cs typeface="Audiowide"/>
                <a:sym typeface="Audiowide"/>
              </a:defRPr>
            </a:lvl9pPr>
          </a:lstStyle>
          <a:p/>
        </p:txBody>
      </p:sp>
      <p:sp>
        <p:nvSpPr>
          <p:cNvPr id="192" name="Google Shape;192;p20"/>
          <p:cNvSpPr txBox="1"/>
          <p:nvPr>
            <p:ph idx="2" type="subTitle"/>
          </p:nvPr>
        </p:nvSpPr>
        <p:spPr>
          <a:xfrm>
            <a:off x="2109047" y="1915655"/>
            <a:ext cx="2315400" cy="484500"/>
          </a:xfrm>
          <a:prstGeom prst="rect">
            <a:avLst/>
          </a:prstGeom>
        </p:spPr>
        <p:txBody>
          <a:bodyPr anchorCtr="0" anchor="t" bIns="91425" lIns="91425" spcFirstLastPara="1" rIns="91425" wrap="square" tIns="91425">
            <a:noAutofit/>
          </a:bodyPr>
          <a:lstStyle>
            <a:lvl1pPr lvl="0" rtl="0">
              <a:spcBef>
                <a:spcPts val="0"/>
              </a:spcBef>
              <a:spcAft>
                <a:spcPts val="0"/>
              </a:spcAft>
              <a:buNone/>
              <a:defRPr>
                <a:solidFill>
                  <a:schemeClr val="lt1"/>
                </a:solidFill>
              </a:defRPr>
            </a:lvl1pPr>
            <a:lvl2pPr lvl="1" rtl="0">
              <a:spcBef>
                <a:spcPts val="0"/>
              </a:spcBef>
              <a:spcAft>
                <a:spcPts val="0"/>
              </a:spcAft>
              <a:buNone/>
              <a:defRPr>
                <a:solidFill>
                  <a:schemeClr val="lt1"/>
                </a:solidFill>
              </a:defRPr>
            </a:lvl2pPr>
            <a:lvl3pPr lvl="2" rtl="0">
              <a:spcBef>
                <a:spcPts val="0"/>
              </a:spcBef>
              <a:spcAft>
                <a:spcPts val="0"/>
              </a:spcAft>
              <a:buNone/>
              <a:defRPr>
                <a:solidFill>
                  <a:schemeClr val="lt1"/>
                </a:solidFill>
              </a:defRPr>
            </a:lvl3pPr>
            <a:lvl4pPr lvl="3" rtl="0">
              <a:spcBef>
                <a:spcPts val="0"/>
              </a:spcBef>
              <a:spcAft>
                <a:spcPts val="0"/>
              </a:spcAft>
              <a:buNone/>
              <a:defRPr>
                <a:solidFill>
                  <a:schemeClr val="lt1"/>
                </a:solidFill>
              </a:defRPr>
            </a:lvl4pPr>
            <a:lvl5pPr lvl="4" rtl="0">
              <a:spcBef>
                <a:spcPts val="0"/>
              </a:spcBef>
              <a:spcAft>
                <a:spcPts val="0"/>
              </a:spcAft>
              <a:buNone/>
              <a:defRPr>
                <a:solidFill>
                  <a:schemeClr val="lt1"/>
                </a:solidFill>
              </a:defRPr>
            </a:lvl5pPr>
            <a:lvl6pPr lvl="5" rtl="0">
              <a:spcBef>
                <a:spcPts val="0"/>
              </a:spcBef>
              <a:spcAft>
                <a:spcPts val="0"/>
              </a:spcAft>
              <a:buNone/>
              <a:defRPr>
                <a:solidFill>
                  <a:schemeClr val="lt1"/>
                </a:solidFill>
              </a:defRPr>
            </a:lvl6pPr>
            <a:lvl7pPr lvl="6" rtl="0">
              <a:spcBef>
                <a:spcPts val="0"/>
              </a:spcBef>
              <a:spcAft>
                <a:spcPts val="0"/>
              </a:spcAft>
              <a:buNone/>
              <a:defRPr>
                <a:solidFill>
                  <a:schemeClr val="lt1"/>
                </a:solidFill>
              </a:defRPr>
            </a:lvl7pPr>
            <a:lvl8pPr lvl="7" rtl="0">
              <a:spcBef>
                <a:spcPts val="0"/>
              </a:spcBef>
              <a:spcAft>
                <a:spcPts val="0"/>
              </a:spcAft>
              <a:buNone/>
              <a:defRPr>
                <a:solidFill>
                  <a:schemeClr val="lt1"/>
                </a:solidFill>
              </a:defRPr>
            </a:lvl8pPr>
            <a:lvl9pPr lvl="8" rtl="0">
              <a:spcBef>
                <a:spcPts val="0"/>
              </a:spcBef>
              <a:spcAft>
                <a:spcPts val="0"/>
              </a:spcAft>
              <a:buNone/>
              <a:defRPr>
                <a:solidFill>
                  <a:schemeClr val="lt1"/>
                </a:solidFill>
              </a:defRPr>
            </a:lvl9pPr>
          </a:lstStyle>
          <a:p/>
        </p:txBody>
      </p:sp>
      <p:sp>
        <p:nvSpPr>
          <p:cNvPr id="193" name="Google Shape;193;p20"/>
          <p:cNvSpPr txBox="1"/>
          <p:nvPr>
            <p:ph idx="3" type="subTitle"/>
          </p:nvPr>
        </p:nvSpPr>
        <p:spPr>
          <a:xfrm>
            <a:off x="4708749" y="1553404"/>
            <a:ext cx="2326200" cy="457200"/>
          </a:xfrm>
          <a:prstGeom prst="rect">
            <a:avLst/>
          </a:prstGeom>
        </p:spPr>
        <p:txBody>
          <a:bodyPr anchorCtr="0" anchor="b" bIns="91425" lIns="91425" spcFirstLastPara="1" rIns="91425" wrap="square" tIns="91425">
            <a:noAutofit/>
          </a:bodyPr>
          <a:lstStyle>
            <a:lvl1pPr lvl="0" rtl="0" algn="r">
              <a:spcBef>
                <a:spcPts val="0"/>
              </a:spcBef>
              <a:spcAft>
                <a:spcPts val="0"/>
              </a:spcAft>
              <a:buNone/>
              <a:defRPr sz="2000">
                <a:solidFill>
                  <a:schemeClr val="accent1"/>
                </a:solidFill>
                <a:latin typeface="Audiowide"/>
                <a:ea typeface="Audiowide"/>
                <a:cs typeface="Audiowide"/>
                <a:sym typeface="Audiowide"/>
              </a:defRPr>
            </a:lvl1pPr>
            <a:lvl2pPr lvl="1" rtl="0" algn="r">
              <a:spcBef>
                <a:spcPts val="0"/>
              </a:spcBef>
              <a:spcAft>
                <a:spcPts val="0"/>
              </a:spcAft>
              <a:buNone/>
              <a:defRPr sz="2000">
                <a:solidFill>
                  <a:schemeClr val="accent1"/>
                </a:solidFill>
                <a:latin typeface="Audiowide"/>
                <a:ea typeface="Audiowide"/>
                <a:cs typeface="Audiowide"/>
                <a:sym typeface="Audiowide"/>
              </a:defRPr>
            </a:lvl2pPr>
            <a:lvl3pPr lvl="2" rtl="0" algn="r">
              <a:spcBef>
                <a:spcPts val="0"/>
              </a:spcBef>
              <a:spcAft>
                <a:spcPts val="0"/>
              </a:spcAft>
              <a:buNone/>
              <a:defRPr sz="2000">
                <a:solidFill>
                  <a:schemeClr val="accent1"/>
                </a:solidFill>
                <a:latin typeface="Audiowide"/>
                <a:ea typeface="Audiowide"/>
                <a:cs typeface="Audiowide"/>
                <a:sym typeface="Audiowide"/>
              </a:defRPr>
            </a:lvl3pPr>
            <a:lvl4pPr lvl="3" rtl="0" algn="r">
              <a:spcBef>
                <a:spcPts val="0"/>
              </a:spcBef>
              <a:spcAft>
                <a:spcPts val="0"/>
              </a:spcAft>
              <a:buNone/>
              <a:defRPr sz="2000">
                <a:solidFill>
                  <a:schemeClr val="accent1"/>
                </a:solidFill>
                <a:latin typeface="Audiowide"/>
                <a:ea typeface="Audiowide"/>
                <a:cs typeface="Audiowide"/>
                <a:sym typeface="Audiowide"/>
              </a:defRPr>
            </a:lvl4pPr>
            <a:lvl5pPr lvl="4" rtl="0" algn="r">
              <a:spcBef>
                <a:spcPts val="0"/>
              </a:spcBef>
              <a:spcAft>
                <a:spcPts val="0"/>
              </a:spcAft>
              <a:buNone/>
              <a:defRPr sz="2000">
                <a:solidFill>
                  <a:schemeClr val="accent1"/>
                </a:solidFill>
                <a:latin typeface="Audiowide"/>
                <a:ea typeface="Audiowide"/>
                <a:cs typeface="Audiowide"/>
                <a:sym typeface="Audiowide"/>
              </a:defRPr>
            </a:lvl5pPr>
            <a:lvl6pPr lvl="5" rtl="0" algn="r">
              <a:spcBef>
                <a:spcPts val="0"/>
              </a:spcBef>
              <a:spcAft>
                <a:spcPts val="0"/>
              </a:spcAft>
              <a:buNone/>
              <a:defRPr sz="2000">
                <a:solidFill>
                  <a:schemeClr val="accent1"/>
                </a:solidFill>
                <a:latin typeface="Audiowide"/>
                <a:ea typeface="Audiowide"/>
                <a:cs typeface="Audiowide"/>
                <a:sym typeface="Audiowide"/>
              </a:defRPr>
            </a:lvl6pPr>
            <a:lvl7pPr lvl="6" rtl="0" algn="r">
              <a:spcBef>
                <a:spcPts val="0"/>
              </a:spcBef>
              <a:spcAft>
                <a:spcPts val="0"/>
              </a:spcAft>
              <a:buNone/>
              <a:defRPr sz="2000">
                <a:solidFill>
                  <a:schemeClr val="accent1"/>
                </a:solidFill>
                <a:latin typeface="Audiowide"/>
                <a:ea typeface="Audiowide"/>
                <a:cs typeface="Audiowide"/>
                <a:sym typeface="Audiowide"/>
              </a:defRPr>
            </a:lvl7pPr>
            <a:lvl8pPr lvl="7" rtl="0" algn="r">
              <a:spcBef>
                <a:spcPts val="0"/>
              </a:spcBef>
              <a:spcAft>
                <a:spcPts val="0"/>
              </a:spcAft>
              <a:buNone/>
              <a:defRPr sz="2000">
                <a:solidFill>
                  <a:schemeClr val="accent1"/>
                </a:solidFill>
                <a:latin typeface="Audiowide"/>
                <a:ea typeface="Audiowide"/>
                <a:cs typeface="Audiowide"/>
                <a:sym typeface="Audiowide"/>
              </a:defRPr>
            </a:lvl8pPr>
            <a:lvl9pPr lvl="8" rtl="0" algn="r">
              <a:spcBef>
                <a:spcPts val="0"/>
              </a:spcBef>
              <a:spcAft>
                <a:spcPts val="0"/>
              </a:spcAft>
              <a:buNone/>
              <a:defRPr sz="2000">
                <a:solidFill>
                  <a:schemeClr val="accent1"/>
                </a:solidFill>
                <a:latin typeface="Audiowide"/>
                <a:ea typeface="Audiowide"/>
                <a:cs typeface="Audiowide"/>
                <a:sym typeface="Audiowide"/>
              </a:defRPr>
            </a:lvl9pPr>
          </a:lstStyle>
          <a:p/>
        </p:txBody>
      </p:sp>
      <p:sp>
        <p:nvSpPr>
          <p:cNvPr id="194" name="Google Shape;194;p20"/>
          <p:cNvSpPr txBox="1"/>
          <p:nvPr>
            <p:ph idx="4" type="subTitle"/>
          </p:nvPr>
        </p:nvSpPr>
        <p:spPr>
          <a:xfrm>
            <a:off x="4708753" y="1915655"/>
            <a:ext cx="2326200" cy="4845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a:solidFill>
                  <a:schemeClr val="lt1"/>
                </a:solidFill>
              </a:defRPr>
            </a:lvl1pPr>
            <a:lvl2pPr lvl="1" rtl="0" algn="r">
              <a:spcBef>
                <a:spcPts val="0"/>
              </a:spcBef>
              <a:spcAft>
                <a:spcPts val="0"/>
              </a:spcAft>
              <a:buNone/>
              <a:defRPr>
                <a:solidFill>
                  <a:schemeClr val="lt1"/>
                </a:solidFill>
              </a:defRPr>
            </a:lvl2pPr>
            <a:lvl3pPr lvl="2" rtl="0" algn="r">
              <a:spcBef>
                <a:spcPts val="0"/>
              </a:spcBef>
              <a:spcAft>
                <a:spcPts val="0"/>
              </a:spcAft>
              <a:buNone/>
              <a:defRPr>
                <a:solidFill>
                  <a:schemeClr val="lt1"/>
                </a:solidFill>
              </a:defRPr>
            </a:lvl3pPr>
            <a:lvl4pPr lvl="3" rtl="0" algn="r">
              <a:spcBef>
                <a:spcPts val="0"/>
              </a:spcBef>
              <a:spcAft>
                <a:spcPts val="0"/>
              </a:spcAft>
              <a:buNone/>
              <a:defRPr>
                <a:solidFill>
                  <a:schemeClr val="lt1"/>
                </a:solidFill>
              </a:defRPr>
            </a:lvl4pPr>
            <a:lvl5pPr lvl="4" rtl="0" algn="r">
              <a:spcBef>
                <a:spcPts val="0"/>
              </a:spcBef>
              <a:spcAft>
                <a:spcPts val="0"/>
              </a:spcAft>
              <a:buNone/>
              <a:defRPr>
                <a:solidFill>
                  <a:schemeClr val="lt1"/>
                </a:solidFill>
              </a:defRPr>
            </a:lvl5pPr>
            <a:lvl6pPr lvl="5" rtl="0" algn="r">
              <a:spcBef>
                <a:spcPts val="0"/>
              </a:spcBef>
              <a:spcAft>
                <a:spcPts val="0"/>
              </a:spcAft>
              <a:buNone/>
              <a:defRPr>
                <a:solidFill>
                  <a:schemeClr val="lt1"/>
                </a:solidFill>
              </a:defRPr>
            </a:lvl6pPr>
            <a:lvl7pPr lvl="6" rtl="0" algn="r">
              <a:spcBef>
                <a:spcPts val="0"/>
              </a:spcBef>
              <a:spcAft>
                <a:spcPts val="0"/>
              </a:spcAft>
              <a:buNone/>
              <a:defRPr>
                <a:solidFill>
                  <a:schemeClr val="lt1"/>
                </a:solidFill>
              </a:defRPr>
            </a:lvl7pPr>
            <a:lvl8pPr lvl="7" rtl="0" algn="r">
              <a:spcBef>
                <a:spcPts val="0"/>
              </a:spcBef>
              <a:spcAft>
                <a:spcPts val="0"/>
              </a:spcAft>
              <a:buNone/>
              <a:defRPr>
                <a:solidFill>
                  <a:schemeClr val="lt1"/>
                </a:solidFill>
              </a:defRPr>
            </a:lvl8pPr>
            <a:lvl9pPr lvl="8" rtl="0" algn="r">
              <a:spcBef>
                <a:spcPts val="0"/>
              </a:spcBef>
              <a:spcAft>
                <a:spcPts val="0"/>
              </a:spcAft>
              <a:buNone/>
              <a:defRPr>
                <a:solidFill>
                  <a:schemeClr val="lt1"/>
                </a:solidFill>
              </a:defRPr>
            </a:lvl9pPr>
          </a:lstStyle>
          <a:p/>
        </p:txBody>
      </p:sp>
      <p:sp>
        <p:nvSpPr>
          <p:cNvPr id="195" name="Google Shape;195;p20"/>
          <p:cNvSpPr txBox="1"/>
          <p:nvPr>
            <p:ph idx="5" type="subTitle"/>
          </p:nvPr>
        </p:nvSpPr>
        <p:spPr>
          <a:xfrm>
            <a:off x="2109048" y="3102807"/>
            <a:ext cx="2313300" cy="457200"/>
          </a:xfrm>
          <a:prstGeom prst="rect">
            <a:avLst/>
          </a:prstGeom>
        </p:spPr>
        <p:txBody>
          <a:bodyPr anchorCtr="0" anchor="b" bIns="91425" lIns="91425" spcFirstLastPara="1" rIns="91425" wrap="square" tIns="91425">
            <a:noAutofit/>
          </a:bodyPr>
          <a:lstStyle>
            <a:lvl1pPr lvl="0" rtl="0">
              <a:spcBef>
                <a:spcPts val="0"/>
              </a:spcBef>
              <a:spcAft>
                <a:spcPts val="0"/>
              </a:spcAft>
              <a:buNone/>
              <a:defRPr sz="2000">
                <a:solidFill>
                  <a:schemeClr val="accent1"/>
                </a:solidFill>
                <a:latin typeface="Audiowide"/>
                <a:ea typeface="Audiowide"/>
                <a:cs typeface="Audiowide"/>
                <a:sym typeface="Audiowide"/>
              </a:defRPr>
            </a:lvl1pPr>
            <a:lvl2pPr lvl="1" rtl="0">
              <a:spcBef>
                <a:spcPts val="0"/>
              </a:spcBef>
              <a:spcAft>
                <a:spcPts val="0"/>
              </a:spcAft>
              <a:buNone/>
              <a:defRPr sz="2000">
                <a:solidFill>
                  <a:schemeClr val="accent1"/>
                </a:solidFill>
                <a:latin typeface="Audiowide"/>
                <a:ea typeface="Audiowide"/>
                <a:cs typeface="Audiowide"/>
                <a:sym typeface="Audiowide"/>
              </a:defRPr>
            </a:lvl2pPr>
            <a:lvl3pPr lvl="2" rtl="0">
              <a:spcBef>
                <a:spcPts val="0"/>
              </a:spcBef>
              <a:spcAft>
                <a:spcPts val="0"/>
              </a:spcAft>
              <a:buNone/>
              <a:defRPr sz="2000">
                <a:solidFill>
                  <a:schemeClr val="accent1"/>
                </a:solidFill>
                <a:latin typeface="Audiowide"/>
                <a:ea typeface="Audiowide"/>
                <a:cs typeface="Audiowide"/>
                <a:sym typeface="Audiowide"/>
              </a:defRPr>
            </a:lvl3pPr>
            <a:lvl4pPr lvl="3" rtl="0">
              <a:spcBef>
                <a:spcPts val="0"/>
              </a:spcBef>
              <a:spcAft>
                <a:spcPts val="0"/>
              </a:spcAft>
              <a:buNone/>
              <a:defRPr sz="2000">
                <a:solidFill>
                  <a:schemeClr val="accent1"/>
                </a:solidFill>
                <a:latin typeface="Audiowide"/>
                <a:ea typeface="Audiowide"/>
                <a:cs typeface="Audiowide"/>
                <a:sym typeface="Audiowide"/>
              </a:defRPr>
            </a:lvl4pPr>
            <a:lvl5pPr lvl="4" rtl="0">
              <a:spcBef>
                <a:spcPts val="0"/>
              </a:spcBef>
              <a:spcAft>
                <a:spcPts val="0"/>
              </a:spcAft>
              <a:buNone/>
              <a:defRPr sz="2000">
                <a:solidFill>
                  <a:schemeClr val="accent1"/>
                </a:solidFill>
                <a:latin typeface="Audiowide"/>
                <a:ea typeface="Audiowide"/>
                <a:cs typeface="Audiowide"/>
                <a:sym typeface="Audiowide"/>
              </a:defRPr>
            </a:lvl5pPr>
            <a:lvl6pPr lvl="5" rtl="0">
              <a:spcBef>
                <a:spcPts val="0"/>
              </a:spcBef>
              <a:spcAft>
                <a:spcPts val="0"/>
              </a:spcAft>
              <a:buNone/>
              <a:defRPr sz="2000">
                <a:solidFill>
                  <a:schemeClr val="accent1"/>
                </a:solidFill>
                <a:latin typeface="Audiowide"/>
                <a:ea typeface="Audiowide"/>
                <a:cs typeface="Audiowide"/>
                <a:sym typeface="Audiowide"/>
              </a:defRPr>
            </a:lvl6pPr>
            <a:lvl7pPr lvl="6" rtl="0">
              <a:spcBef>
                <a:spcPts val="0"/>
              </a:spcBef>
              <a:spcAft>
                <a:spcPts val="0"/>
              </a:spcAft>
              <a:buNone/>
              <a:defRPr sz="2000">
                <a:solidFill>
                  <a:schemeClr val="accent1"/>
                </a:solidFill>
                <a:latin typeface="Audiowide"/>
                <a:ea typeface="Audiowide"/>
                <a:cs typeface="Audiowide"/>
                <a:sym typeface="Audiowide"/>
              </a:defRPr>
            </a:lvl7pPr>
            <a:lvl8pPr lvl="7" rtl="0">
              <a:spcBef>
                <a:spcPts val="0"/>
              </a:spcBef>
              <a:spcAft>
                <a:spcPts val="0"/>
              </a:spcAft>
              <a:buNone/>
              <a:defRPr sz="2000">
                <a:solidFill>
                  <a:schemeClr val="accent1"/>
                </a:solidFill>
                <a:latin typeface="Audiowide"/>
                <a:ea typeface="Audiowide"/>
                <a:cs typeface="Audiowide"/>
                <a:sym typeface="Audiowide"/>
              </a:defRPr>
            </a:lvl8pPr>
            <a:lvl9pPr lvl="8" rtl="0">
              <a:spcBef>
                <a:spcPts val="0"/>
              </a:spcBef>
              <a:spcAft>
                <a:spcPts val="0"/>
              </a:spcAft>
              <a:buNone/>
              <a:defRPr sz="2000">
                <a:solidFill>
                  <a:schemeClr val="accent1"/>
                </a:solidFill>
                <a:latin typeface="Audiowide"/>
                <a:ea typeface="Audiowide"/>
                <a:cs typeface="Audiowide"/>
                <a:sym typeface="Audiowide"/>
              </a:defRPr>
            </a:lvl9pPr>
          </a:lstStyle>
          <a:p/>
        </p:txBody>
      </p:sp>
      <p:sp>
        <p:nvSpPr>
          <p:cNvPr id="196" name="Google Shape;196;p20"/>
          <p:cNvSpPr txBox="1"/>
          <p:nvPr>
            <p:ph idx="6" type="subTitle"/>
          </p:nvPr>
        </p:nvSpPr>
        <p:spPr>
          <a:xfrm>
            <a:off x="2109047" y="3462836"/>
            <a:ext cx="2313300" cy="484500"/>
          </a:xfrm>
          <a:prstGeom prst="rect">
            <a:avLst/>
          </a:prstGeom>
        </p:spPr>
        <p:txBody>
          <a:bodyPr anchorCtr="0" anchor="t" bIns="91425" lIns="91425" spcFirstLastPara="1" rIns="91425" wrap="square" tIns="91425">
            <a:noAutofit/>
          </a:bodyPr>
          <a:lstStyle>
            <a:lvl1pPr lvl="0" rtl="0">
              <a:spcBef>
                <a:spcPts val="0"/>
              </a:spcBef>
              <a:spcAft>
                <a:spcPts val="0"/>
              </a:spcAft>
              <a:buNone/>
              <a:defRPr>
                <a:solidFill>
                  <a:schemeClr val="lt1"/>
                </a:solidFill>
              </a:defRPr>
            </a:lvl1pPr>
            <a:lvl2pPr lvl="1" rtl="0">
              <a:spcBef>
                <a:spcPts val="0"/>
              </a:spcBef>
              <a:spcAft>
                <a:spcPts val="0"/>
              </a:spcAft>
              <a:buNone/>
              <a:defRPr>
                <a:solidFill>
                  <a:schemeClr val="lt1"/>
                </a:solidFill>
              </a:defRPr>
            </a:lvl2pPr>
            <a:lvl3pPr lvl="2" rtl="0">
              <a:spcBef>
                <a:spcPts val="0"/>
              </a:spcBef>
              <a:spcAft>
                <a:spcPts val="0"/>
              </a:spcAft>
              <a:buNone/>
              <a:defRPr>
                <a:solidFill>
                  <a:schemeClr val="lt1"/>
                </a:solidFill>
              </a:defRPr>
            </a:lvl3pPr>
            <a:lvl4pPr lvl="3" rtl="0">
              <a:spcBef>
                <a:spcPts val="0"/>
              </a:spcBef>
              <a:spcAft>
                <a:spcPts val="0"/>
              </a:spcAft>
              <a:buNone/>
              <a:defRPr>
                <a:solidFill>
                  <a:schemeClr val="lt1"/>
                </a:solidFill>
              </a:defRPr>
            </a:lvl4pPr>
            <a:lvl5pPr lvl="4" rtl="0">
              <a:spcBef>
                <a:spcPts val="0"/>
              </a:spcBef>
              <a:spcAft>
                <a:spcPts val="0"/>
              </a:spcAft>
              <a:buNone/>
              <a:defRPr>
                <a:solidFill>
                  <a:schemeClr val="lt1"/>
                </a:solidFill>
              </a:defRPr>
            </a:lvl5pPr>
            <a:lvl6pPr lvl="5" rtl="0">
              <a:spcBef>
                <a:spcPts val="0"/>
              </a:spcBef>
              <a:spcAft>
                <a:spcPts val="0"/>
              </a:spcAft>
              <a:buNone/>
              <a:defRPr>
                <a:solidFill>
                  <a:schemeClr val="lt1"/>
                </a:solidFill>
              </a:defRPr>
            </a:lvl6pPr>
            <a:lvl7pPr lvl="6" rtl="0">
              <a:spcBef>
                <a:spcPts val="0"/>
              </a:spcBef>
              <a:spcAft>
                <a:spcPts val="0"/>
              </a:spcAft>
              <a:buNone/>
              <a:defRPr>
                <a:solidFill>
                  <a:schemeClr val="lt1"/>
                </a:solidFill>
              </a:defRPr>
            </a:lvl7pPr>
            <a:lvl8pPr lvl="7" rtl="0">
              <a:spcBef>
                <a:spcPts val="0"/>
              </a:spcBef>
              <a:spcAft>
                <a:spcPts val="0"/>
              </a:spcAft>
              <a:buNone/>
              <a:defRPr>
                <a:solidFill>
                  <a:schemeClr val="lt1"/>
                </a:solidFill>
              </a:defRPr>
            </a:lvl8pPr>
            <a:lvl9pPr lvl="8" rtl="0">
              <a:spcBef>
                <a:spcPts val="0"/>
              </a:spcBef>
              <a:spcAft>
                <a:spcPts val="0"/>
              </a:spcAft>
              <a:buNone/>
              <a:defRPr>
                <a:solidFill>
                  <a:schemeClr val="lt1"/>
                </a:solidFill>
              </a:defRPr>
            </a:lvl9pPr>
          </a:lstStyle>
          <a:p/>
        </p:txBody>
      </p:sp>
      <p:sp>
        <p:nvSpPr>
          <p:cNvPr id="197" name="Google Shape;197;p20"/>
          <p:cNvSpPr txBox="1"/>
          <p:nvPr>
            <p:ph idx="7" type="subTitle"/>
          </p:nvPr>
        </p:nvSpPr>
        <p:spPr>
          <a:xfrm>
            <a:off x="4708750" y="3102806"/>
            <a:ext cx="2326200" cy="457200"/>
          </a:xfrm>
          <a:prstGeom prst="rect">
            <a:avLst/>
          </a:prstGeom>
        </p:spPr>
        <p:txBody>
          <a:bodyPr anchorCtr="0" anchor="b" bIns="91425" lIns="91425" spcFirstLastPara="1" rIns="91425" wrap="square" tIns="91425">
            <a:noAutofit/>
          </a:bodyPr>
          <a:lstStyle>
            <a:lvl1pPr lvl="0" rtl="0" algn="r">
              <a:spcBef>
                <a:spcPts val="0"/>
              </a:spcBef>
              <a:spcAft>
                <a:spcPts val="0"/>
              </a:spcAft>
              <a:buNone/>
              <a:defRPr sz="2000">
                <a:solidFill>
                  <a:schemeClr val="accent1"/>
                </a:solidFill>
                <a:latin typeface="Audiowide"/>
                <a:ea typeface="Audiowide"/>
                <a:cs typeface="Audiowide"/>
                <a:sym typeface="Audiowide"/>
              </a:defRPr>
            </a:lvl1pPr>
            <a:lvl2pPr lvl="1" rtl="0" algn="r">
              <a:spcBef>
                <a:spcPts val="0"/>
              </a:spcBef>
              <a:spcAft>
                <a:spcPts val="0"/>
              </a:spcAft>
              <a:buNone/>
              <a:defRPr sz="2000">
                <a:solidFill>
                  <a:schemeClr val="accent1"/>
                </a:solidFill>
                <a:latin typeface="Audiowide"/>
                <a:ea typeface="Audiowide"/>
                <a:cs typeface="Audiowide"/>
                <a:sym typeface="Audiowide"/>
              </a:defRPr>
            </a:lvl2pPr>
            <a:lvl3pPr lvl="2" rtl="0" algn="r">
              <a:spcBef>
                <a:spcPts val="0"/>
              </a:spcBef>
              <a:spcAft>
                <a:spcPts val="0"/>
              </a:spcAft>
              <a:buNone/>
              <a:defRPr sz="2000">
                <a:solidFill>
                  <a:schemeClr val="accent1"/>
                </a:solidFill>
                <a:latin typeface="Audiowide"/>
                <a:ea typeface="Audiowide"/>
                <a:cs typeface="Audiowide"/>
                <a:sym typeface="Audiowide"/>
              </a:defRPr>
            </a:lvl3pPr>
            <a:lvl4pPr lvl="3" rtl="0" algn="r">
              <a:spcBef>
                <a:spcPts val="0"/>
              </a:spcBef>
              <a:spcAft>
                <a:spcPts val="0"/>
              </a:spcAft>
              <a:buNone/>
              <a:defRPr sz="2000">
                <a:solidFill>
                  <a:schemeClr val="accent1"/>
                </a:solidFill>
                <a:latin typeface="Audiowide"/>
                <a:ea typeface="Audiowide"/>
                <a:cs typeface="Audiowide"/>
                <a:sym typeface="Audiowide"/>
              </a:defRPr>
            </a:lvl4pPr>
            <a:lvl5pPr lvl="4" rtl="0" algn="r">
              <a:spcBef>
                <a:spcPts val="0"/>
              </a:spcBef>
              <a:spcAft>
                <a:spcPts val="0"/>
              </a:spcAft>
              <a:buNone/>
              <a:defRPr sz="2000">
                <a:solidFill>
                  <a:schemeClr val="accent1"/>
                </a:solidFill>
                <a:latin typeface="Audiowide"/>
                <a:ea typeface="Audiowide"/>
                <a:cs typeface="Audiowide"/>
                <a:sym typeface="Audiowide"/>
              </a:defRPr>
            </a:lvl5pPr>
            <a:lvl6pPr lvl="5" rtl="0" algn="r">
              <a:spcBef>
                <a:spcPts val="0"/>
              </a:spcBef>
              <a:spcAft>
                <a:spcPts val="0"/>
              </a:spcAft>
              <a:buNone/>
              <a:defRPr sz="2000">
                <a:solidFill>
                  <a:schemeClr val="accent1"/>
                </a:solidFill>
                <a:latin typeface="Audiowide"/>
                <a:ea typeface="Audiowide"/>
                <a:cs typeface="Audiowide"/>
                <a:sym typeface="Audiowide"/>
              </a:defRPr>
            </a:lvl6pPr>
            <a:lvl7pPr lvl="6" rtl="0" algn="r">
              <a:spcBef>
                <a:spcPts val="0"/>
              </a:spcBef>
              <a:spcAft>
                <a:spcPts val="0"/>
              </a:spcAft>
              <a:buNone/>
              <a:defRPr sz="2000">
                <a:solidFill>
                  <a:schemeClr val="accent1"/>
                </a:solidFill>
                <a:latin typeface="Audiowide"/>
                <a:ea typeface="Audiowide"/>
                <a:cs typeface="Audiowide"/>
                <a:sym typeface="Audiowide"/>
              </a:defRPr>
            </a:lvl7pPr>
            <a:lvl8pPr lvl="7" rtl="0" algn="r">
              <a:spcBef>
                <a:spcPts val="0"/>
              </a:spcBef>
              <a:spcAft>
                <a:spcPts val="0"/>
              </a:spcAft>
              <a:buNone/>
              <a:defRPr sz="2000">
                <a:solidFill>
                  <a:schemeClr val="accent1"/>
                </a:solidFill>
                <a:latin typeface="Audiowide"/>
                <a:ea typeface="Audiowide"/>
                <a:cs typeface="Audiowide"/>
                <a:sym typeface="Audiowide"/>
              </a:defRPr>
            </a:lvl8pPr>
            <a:lvl9pPr lvl="8" rtl="0" algn="r">
              <a:spcBef>
                <a:spcPts val="0"/>
              </a:spcBef>
              <a:spcAft>
                <a:spcPts val="0"/>
              </a:spcAft>
              <a:buNone/>
              <a:defRPr sz="2000">
                <a:solidFill>
                  <a:schemeClr val="accent1"/>
                </a:solidFill>
                <a:latin typeface="Audiowide"/>
                <a:ea typeface="Audiowide"/>
                <a:cs typeface="Audiowide"/>
                <a:sym typeface="Audiowide"/>
              </a:defRPr>
            </a:lvl9pPr>
          </a:lstStyle>
          <a:p/>
        </p:txBody>
      </p:sp>
      <p:sp>
        <p:nvSpPr>
          <p:cNvPr id="198" name="Google Shape;198;p20"/>
          <p:cNvSpPr txBox="1"/>
          <p:nvPr>
            <p:ph idx="8" type="subTitle"/>
          </p:nvPr>
        </p:nvSpPr>
        <p:spPr>
          <a:xfrm>
            <a:off x="4708753" y="3462836"/>
            <a:ext cx="2326200" cy="4845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a:solidFill>
                  <a:schemeClr val="lt1"/>
                </a:solidFill>
              </a:defRPr>
            </a:lvl1pPr>
            <a:lvl2pPr lvl="1" rtl="0" algn="r">
              <a:spcBef>
                <a:spcPts val="0"/>
              </a:spcBef>
              <a:spcAft>
                <a:spcPts val="0"/>
              </a:spcAft>
              <a:buNone/>
              <a:defRPr>
                <a:solidFill>
                  <a:schemeClr val="lt1"/>
                </a:solidFill>
              </a:defRPr>
            </a:lvl2pPr>
            <a:lvl3pPr lvl="2" rtl="0" algn="r">
              <a:spcBef>
                <a:spcPts val="0"/>
              </a:spcBef>
              <a:spcAft>
                <a:spcPts val="0"/>
              </a:spcAft>
              <a:buNone/>
              <a:defRPr>
                <a:solidFill>
                  <a:schemeClr val="lt1"/>
                </a:solidFill>
              </a:defRPr>
            </a:lvl3pPr>
            <a:lvl4pPr lvl="3" rtl="0" algn="r">
              <a:spcBef>
                <a:spcPts val="0"/>
              </a:spcBef>
              <a:spcAft>
                <a:spcPts val="0"/>
              </a:spcAft>
              <a:buNone/>
              <a:defRPr>
                <a:solidFill>
                  <a:schemeClr val="lt1"/>
                </a:solidFill>
              </a:defRPr>
            </a:lvl4pPr>
            <a:lvl5pPr lvl="4" rtl="0" algn="r">
              <a:spcBef>
                <a:spcPts val="0"/>
              </a:spcBef>
              <a:spcAft>
                <a:spcPts val="0"/>
              </a:spcAft>
              <a:buNone/>
              <a:defRPr>
                <a:solidFill>
                  <a:schemeClr val="lt1"/>
                </a:solidFill>
              </a:defRPr>
            </a:lvl5pPr>
            <a:lvl6pPr lvl="5" rtl="0" algn="r">
              <a:spcBef>
                <a:spcPts val="0"/>
              </a:spcBef>
              <a:spcAft>
                <a:spcPts val="0"/>
              </a:spcAft>
              <a:buNone/>
              <a:defRPr>
                <a:solidFill>
                  <a:schemeClr val="lt1"/>
                </a:solidFill>
              </a:defRPr>
            </a:lvl6pPr>
            <a:lvl7pPr lvl="6" rtl="0" algn="r">
              <a:spcBef>
                <a:spcPts val="0"/>
              </a:spcBef>
              <a:spcAft>
                <a:spcPts val="0"/>
              </a:spcAft>
              <a:buNone/>
              <a:defRPr>
                <a:solidFill>
                  <a:schemeClr val="lt1"/>
                </a:solidFill>
              </a:defRPr>
            </a:lvl7pPr>
            <a:lvl8pPr lvl="7" rtl="0" algn="r">
              <a:spcBef>
                <a:spcPts val="0"/>
              </a:spcBef>
              <a:spcAft>
                <a:spcPts val="0"/>
              </a:spcAft>
              <a:buNone/>
              <a:defRPr>
                <a:solidFill>
                  <a:schemeClr val="lt1"/>
                </a:solidFill>
              </a:defRPr>
            </a:lvl8pPr>
            <a:lvl9pPr lvl="8" rtl="0" algn="r">
              <a:spcBef>
                <a:spcPts val="0"/>
              </a:spcBef>
              <a:spcAft>
                <a:spcPts val="0"/>
              </a:spcAft>
              <a:buNone/>
              <a:defRPr>
                <a:solidFill>
                  <a:schemeClr val="lt1"/>
                </a:solidFill>
              </a:defRPr>
            </a:lvl9pPr>
          </a:lstStyle>
          <a:p/>
        </p:txBody>
      </p:sp>
      <p:sp>
        <p:nvSpPr>
          <p:cNvPr id="199" name="Google Shape;199;p20"/>
          <p:cNvSpPr txBox="1"/>
          <p:nvPr>
            <p:ph type="title"/>
          </p:nvPr>
        </p:nvSpPr>
        <p:spPr>
          <a:xfrm>
            <a:off x="718150" y="540000"/>
            <a:ext cx="77058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pic>
        <p:nvPicPr>
          <p:cNvPr id="200" name="Google Shape;200;p20"/>
          <p:cNvPicPr preferRelativeResize="0"/>
          <p:nvPr/>
        </p:nvPicPr>
        <p:blipFill rotWithShape="1">
          <a:blip r:embed="rId3">
            <a:alphaModFix amt="75000"/>
          </a:blip>
          <a:srcRect b="0" l="23664" r="0" t="13299"/>
          <a:stretch/>
        </p:blipFill>
        <p:spPr>
          <a:xfrm>
            <a:off x="-142875" y="-308600"/>
            <a:ext cx="4171950" cy="2933699"/>
          </a:xfrm>
          <a:prstGeom prst="rect">
            <a:avLst/>
          </a:prstGeom>
          <a:noFill/>
          <a:ln>
            <a:noFill/>
          </a:ln>
        </p:spPr>
      </p:pic>
      <p:pic>
        <p:nvPicPr>
          <p:cNvPr id="201" name="Google Shape;201;p20"/>
          <p:cNvPicPr preferRelativeResize="0"/>
          <p:nvPr/>
        </p:nvPicPr>
        <p:blipFill rotWithShape="1">
          <a:blip r:embed="rId3">
            <a:alphaModFix amt="75000"/>
          </a:blip>
          <a:srcRect b="0" l="21334" r="0" t="3883"/>
          <a:stretch/>
        </p:blipFill>
        <p:spPr>
          <a:xfrm rot="-10799995">
            <a:off x="5587300" y="2451302"/>
            <a:ext cx="3747200" cy="283507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pic>
        <p:nvPicPr>
          <p:cNvPr id="18" name="Google Shape;18;p3"/>
          <p:cNvPicPr preferRelativeResize="0"/>
          <p:nvPr/>
        </p:nvPicPr>
        <p:blipFill rotWithShape="1">
          <a:blip r:embed="rId2">
            <a:alphaModFix/>
          </a:blip>
          <a:srcRect b="17753" l="0" r="0" t="1620"/>
          <a:stretch/>
        </p:blipFill>
        <p:spPr>
          <a:xfrm>
            <a:off x="-181700" y="-257175"/>
            <a:ext cx="9649551" cy="5667373"/>
          </a:xfrm>
          <a:prstGeom prst="rect">
            <a:avLst/>
          </a:prstGeom>
          <a:noFill/>
          <a:ln>
            <a:noFill/>
          </a:ln>
        </p:spPr>
      </p:pic>
      <p:sp>
        <p:nvSpPr>
          <p:cNvPr id="19" name="Google Shape;19;p3"/>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txBox="1"/>
          <p:nvPr>
            <p:ph type="title"/>
          </p:nvPr>
        </p:nvSpPr>
        <p:spPr>
          <a:xfrm>
            <a:off x="4491888" y="1682463"/>
            <a:ext cx="3312300" cy="11130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3700">
                <a:solidFill>
                  <a:schemeClr val="accent1"/>
                </a:solidFill>
              </a:defRPr>
            </a:lvl1pPr>
            <a:lvl2pPr lvl="1" rtl="0" algn="ctr">
              <a:spcBef>
                <a:spcPts val="0"/>
              </a:spcBef>
              <a:spcAft>
                <a:spcPts val="0"/>
              </a:spcAft>
              <a:buClr>
                <a:schemeClr val="lt1"/>
              </a:buClr>
              <a:buSzPts val="3600"/>
              <a:buNone/>
              <a:defRPr sz="3600">
                <a:solidFill>
                  <a:schemeClr val="lt1"/>
                </a:solidFill>
              </a:defRPr>
            </a:lvl2pPr>
            <a:lvl3pPr lvl="2" rtl="0" algn="ctr">
              <a:spcBef>
                <a:spcPts val="0"/>
              </a:spcBef>
              <a:spcAft>
                <a:spcPts val="0"/>
              </a:spcAft>
              <a:buClr>
                <a:schemeClr val="lt1"/>
              </a:buClr>
              <a:buSzPts val="3600"/>
              <a:buNone/>
              <a:defRPr sz="3600">
                <a:solidFill>
                  <a:schemeClr val="lt1"/>
                </a:solidFill>
              </a:defRPr>
            </a:lvl3pPr>
            <a:lvl4pPr lvl="3" rtl="0" algn="ctr">
              <a:spcBef>
                <a:spcPts val="0"/>
              </a:spcBef>
              <a:spcAft>
                <a:spcPts val="0"/>
              </a:spcAft>
              <a:buClr>
                <a:schemeClr val="lt1"/>
              </a:buClr>
              <a:buSzPts val="3600"/>
              <a:buNone/>
              <a:defRPr sz="3600">
                <a:solidFill>
                  <a:schemeClr val="lt1"/>
                </a:solidFill>
              </a:defRPr>
            </a:lvl4pPr>
            <a:lvl5pPr lvl="4" rtl="0" algn="ctr">
              <a:spcBef>
                <a:spcPts val="0"/>
              </a:spcBef>
              <a:spcAft>
                <a:spcPts val="0"/>
              </a:spcAft>
              <a:buClr>
                <a:schemeClr val="lt1"/>
              </a:buClr>
              <a:buSzPts val="3600"/>
              <a:buNone/>
              <a:defRPr sz="3600">
                <a:solidFill>
                  <a:schemeClr val="lt1"/>
                </a:solidFill>
              </a:defRPr>
            </a:lvl5pPr>
            <a:lvl6pPr lvl="5" rtl="0" algn="ctr">
              <a:spcBef>
                <a:spcPts val="0"/>
              </a:spcBef>
              <a:spcAft>
                <a:spcPts val="0"/>
              </a:spcAft>
              <a:buClr>
                <a:schemeClr val="lt1"/>
              </a:buClr>
              <a:buSzPts val="3600"/>
              <a:buNone/>
              <a:defRPr sz="3600">
                <a:solidFill>
                  <a:schemeClr val="lt1"/>
                </a:solidFill>
              </a:defRPr>
            </a:lvl6pPr>
            <a:lvl7pPr lvl="6" rtl="0" algn="ctr">
              <a:spcBef>
                <a:spcPts val="0"/>
              </a:spcBef>
              <a:spcAft>
                <a:spcPts val="0"/>
              </a:spcAft>
              <a:buClr>
                <a:schemeClr val="lt1"/>
              </a:buClr>
              <a:buSzPts val="3600"/>
              <a:buNone/>
              <a:defRPr sz="3600">
                <a:solidFill>
                  <a:schemeClr val="lt1"/>
                </a:solidFill>
              </a:defRPr>
            </a:lvl7pPr>
            <a:lvl8pPr lvl="7" rtl="0" algn="ctr">
              <a:spcBef>
                <a:spcPts val="0"/>
              </a:spcBef>
              <a:spcAft>
                <a:spcPts val="0"/>
              </a:spcAft>
              <a:buClr>
                <a:schemeClr val="lt1"/>
              </a:buClr>
              <a:buSzPts val="3600"/>
              <a:buNone/>
              <a:defRPr sz="3600">
                <a:solidFill>
                  <a:schemeClr val="lt1"/>
                </a:solidFill>
              </a:defRPr>
            </a:lvl8pPr>
            <a:lvl9pPr lvl="8" rtl="0" algn="ctr">
              <a:spcBef>
                <a:spcPts val="0"/>
              </a:spcBef>
              <a:spcAft>
                <a:spcPts val="0"/>
              </a:spcAft>
              <a:buClr>
                <a:schemeClr val="lt1"/>
              </a:buClr>
              <a:buSzPts val="3600"/>
              <a:buNone/>
              <a:defRPr sz="3600">
                <a:solidFill>
                  <a:schemeClr val="lt1"/>
                </a:solidFill>
              </a:defRPr>
            </a:lvl9pPr>
          </a:lstStyle>
          <a:p/>
        </p:txBody>
      </p:sp>
      <p:sp>
        <p:nvSpPr>
          <p:cNvPr id="23" name="Google Shape;23;p3"/>
          <p:cNvSpPr txBox="1"/>
          <p:nvPr>
            <p:ph idx="1" type="subTitle"/>
          </p:nvPr>
        </p:nvSpPr>
        <p:spPr>
          <a:xfrm>
            <a:off x="4491888" y="2851113"/>
            <a:ext cx="3312300" cy="609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400"/>
              <a:buNone/>
              <a:defRPr sz="1600">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sp>
        <p:nvSpPr>
          <p:cNvPr id="24" name="Google Shape;24;p3"/>
          <p:cNvSpPr txBox="1"/>
          <p:nvPr>
            <p:ph hasCustomPrompt="1" idx="2" type="title"/>
          </p:nvPr>
        </p:nvSpPr>
        <p:spPr>
          <a:xfrm>
            <a:off x="1931113" y="1872250"/>
            <a:ext cx="1728900" cy="11886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6000"/>
              <a:buNone/>
              <a:defRPr sz="82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pic>
        <p:nvPicPr>
          <p:cNvPr id="25" name="Google Shape;25;p3"/>
          <p:cNvPicPr preferRelativeResize="0"/>
          <p:nvPr/>
        </p:nvPicPr>
        <p:blipFill>
          <a:blip r:embed="rId3">
            <a:alphaModFix amt="75000"/>
          </a:blip>
          <a:stretch>
            <a:fillRect/>
          </a:stretch>
        </p:blipFill>
        <p:spPr>
          <a:xfrm>
            <a:off x="-1015800" y="-419100"/>
            <a:ext cx="6190054" cy="3832501"/>
          </a:xfrm>
          <a:prstGeom prst="rect">
            <a:avLst/>
          </a:prstGeom>
          <a:noFill/>
          <a:ln>
            <a:noFill/>
          </a:ln>
        </p:spPr>
      </p:pic>
      <p:pic>
        <p:nvPicPr>
          <p:cNvPr id="26" name="Google Shape;26;p3"/>
          <p:cNvPicPr preferRelativeResize="0"/>
          <p:nvPr/>
        </p:nvPicPr>
        <p:blipFill>
          <a:blip r:embed="rId3">
            <a:alphaModFix amt="75000"/>
          </a:blip>
          <a:stretch>
            <a:fillRect/>
          </a:stretch>
        </p:blipFill>
        <p:spPr>
          <a:xfrm rot="10800000">
            <a:off x="4352926" y="1967775"/>
            <a:ext cx="5790899" cy="3585375"/>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5">
    <p:spTree>
      <p:nvGrpSpPr>
        <p:cNvPr id="202" name="Shape 202"/>
        <p:cNvGrpSpPr/>
        <p:nvPr/>
      </p:nvGrpSpPr>
      <p:grpSpPr>
        <a:xfrm>
          <a:off x="0" y="0"/>
          <a:ext cx="0" cy="0"/>
          <a:chOff x="0" y="0"/>
          <a:chExt cx="0" cy="0"/>
        </a:xfrm>
      </p:grpSpPr>
      <p:pic>
        <p:nvPicPr>
          <p:cNvPr id="203" name="Google Shape;203;p21"/>
          <p:cNvPicPr preferRelativeResize="0"/>
          <p:nvPr/>
        </p:nvPicPr>
        <p:blipFill rotWithShape="1">
          <a:blip r:embed="rId2">
            <a:alphaModFix/>
          </a:blip>
          <a:srcRect b="17753" l="0" r="0" t="1620"/>
          <a:stretch/>
        </p:blipFill>
        <p:spPr>
          <a:xfrm>
            <a:off x="-181700" y="-257175"/>
            <a:ext cx="9649551" cy="5667373"/>
          </a:xfrm>
          <a:prstGeom prst="rect">
            <a:avLst/>
          </a:prstGeom>
          <a:noFill/>
          <a:ln>
            <a:noFill/>
          </a:ln>
        </p:spPr>
      </p:pic>
      <p:sp>
        <p:nvSpPr>
          <p:cNvPr id="204" name="Google Shape;204;p21"/>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1"/>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1"/>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1"/>
          <p:cNvSpPr txBox="1"/>
          <p:nvPr>
            <p:ph type="title"/>
          </p:nvPr>
        </p:nvSpPr>
        <p:spPr>
          <a:xfrm>
            <a:off x="720000" y="1748246"/>
            <a:ext cx="2423100" cy="426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2200">
                <a:solidFill>
                  <a:schemeClr val="accent1"/>
                </a:solidFill>
              </a:defRPr>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208" name="Google Shape;208;p21"/>
          <p:cNvSpPr txBox="1"/>
          <p:nvPr>
            <p:ph idx="1" type="subTitle"/>
          </p:nvPr>
        </p:nvSpPr>
        <p:spPr>
          <a:xfrm>
            <a:off x="720204" y="2019748"/>
            <a:ext cx="24231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9" name="Google Shape;209;p21"/>
          <p:cNvSpPr txBox="1"/>
          <p:nvPr>
            <p:ph idx="2" type="title"/>
          </p:nvPr>
        </p:nvSpPr>
        <p:spPr>
          <a:xfrm>
            <a:off x="3368276" y="1748246"/>
            <a:ext cx="2423100" cy="426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2200">
                <a:solidFill>
                  <a:schemeClr val="accent1"/>
                </a:solidFill>
              </a:defRPr>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210" name="Google Shape;210;p21"/>
          <p:cNvSpPr txBox="1"/>
          <p:nvPr>
            <p:ph idx="3" type="subTitle"/>
          </p:nvPr>
        </p:nvSpPr>
        <p:spPr>
          <a:xfrm>
            <a:off x="3368275" y="2019748"/>
            <a:ext cx="24231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1" name="Google Shape;211;p21"/>
          <p:cNvSpPr txBox="1"/>
          <p:nvPr>
            <p:ph idx="4" type="title"/>
          </p:nvPr>
        </p:nvSpPr>
        <p:spPr>
          <a:xfrm>
            <a:off x="720204" y="3237376"/>
            <a:ext cx="2423100" cy="426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2200">
                <a:solidFill>
                  <a:schemeClr val="accent1"/>
                </a:solidFill>
              </a:defRPr>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212" name="Google Shape;212;p21"/>
          <p:cNvSpPr txBox="1"/>
          <p:nvPr>
            <p:ph idx="5" type="subTitle"/>
          </p:nvPr>
        </p:nvSpPr>
        <p:spPr>
          <a:xfrm>
            <a:off x="720204" y="3509446"/>
            <a:ext cx="24231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3" name="Google Shape;213;p21"/>
          <p:cNvSpPr txBox="1"/>
          <p:nvPr>
            <p:ph idx="6" type="title"/>
          </p:nvPr>
        </p:nvSpPr>
        <p:spPr>
          <a:xfrm>
            <a:off x="3368276" y="3237376"/>
            <a:ext cx="2423100" cy="426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2200">
                <a:solidFill>
                  <a:schemeClr val="accent1"/>
                </a:solidFill>
              </a:defRPr>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214" name="Google Shape;214;p21"/>
          <p:cNvSpPr txBox="1"/>
          <p:nvPr>
            <p:ph idx="7" type="subTitle"/>
          </p:nvPr>
        </p:nvSpPr>
        <p:spPr>
          <a:xfrm>
            <a:off x="3368275" y="3509446"/>
            <a:ext cx="24231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5" name="Google Shape;215;p21"/>
          <p:cNvSpPr txBox="1"/>
          <p:nvPr>
            <p:ph idx="8" type="title"/>
          </p:nvPr>
        </p:nvSpPr>
        <p:spPr>
          <a:xfrm>
            <a:off x="6000876" y="1748246"/>
            <a:ext cx="2423100" cy="426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2200">
                <a:solidFill>
                  <a:schemeClr val="accent1"/>
                </a:solidFill>
              </a:defRPr>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216" name="Google Shape;216;p21"/>
          <p:cNvSpPr txBox="1"/>
          <p:nvPr>
            <p:ph idx="9" type="subTitle"/>
          </p:nvPr>
        </p:nvSpPr>
        <p:spPr>
          <a:xfrm>
            <a:off x="6000875" y="2019748"/>
            <a:ext cx="24231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7" name="Google Shape;217;p21"/>
          <p:cNvSpPr txBox="1"/>
          <p:nvPr>
            <p:ph idx="13" type="title"/>
          </p:nvPr>
        </p:nvSpPr>
        <p:spPr>
          <a:xfrm>
            <a:off x="6000876" y="3237376"/>
            <a:ext cx="2423100" cy="426900"/>
          </a:xfrm>
          <a:prstGeom prst="rect">
            <a:avLst/>
          </a:prstGeom>
        </p:spPr>
        <p:txBody>
          <a:bodyPr anchorCtr="0" anchor="b" bIns="91425" lIns="91425" spcFirstLastPara="1" rIns="91425" wrap="square" tIns="91425">
            <a:noAutofit/>
          </a:bodyPr>
          <a:lstStyle>
            <a:lvl1pPr lvl="0" rtl="0" algn="ctr">
              <a:lnSpc>
                <a:spcPct val="132352"/>
              </a:lnSpc>
              <a:spcBef>
                <a:spcPts val="0"/>
              </a:spcBef>
              <a:spcAft>
                <a:spcPts val="0"/>
              </a:spcAft>
              <a:buSzPts val="2000"/>
              <a:buNone/>
              <a:defRPr sz="2200">
                <a:solidFill>
                  <a:schemeClr val="accent1"/>
                </a:solidFill>
              </a:defRPr>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218" name="Google Shape;218;p21"/>
          <p:cNvSpPr txBox="1"/>
          <p:nvPr>
            <p:ph idx="14" type="subTitle"/>
          </p:nvPr>
        </p:nvSpPr>
        <p:spPr>
          <a:xfrm>
            <a:off x="6000875" y="3509446"/>
            <a:ext cx="24231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9" name="Google Shape;219;p21"/>
          <p:cNvSpPr txBox="1"/>
          <p:nvPr>
            <p:ph idx="15" type="title"/>
          </p:nvPr>
        </p:nvSpPr>
        <p:spPr>
          <a:xfrm>
            <a:off x="718150" y="540000"/>
            <a:ext cx="77058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pic>
        <p:nvPicPr>
          <p:cNvPr id="220" name="Google Shape;220;p21"/>
          <p:cNvPicPr preferRelativeResize="0"/>
          <p:nvPr/>
        </p:nvPicPr>
        <p:blipFill rotWithShape="1">
          <a:blip r:embed="rId3">
            <a:alphaModFix amt="75000"/>
          </a:blip>
          <a:srcRect b="0" l="23147" r="0" t="15754"/>
          <a:stretch/>
        </p:blipFill>
        <p:spPr>
          <a:xfrm rot="5400000">
            <a:off x="5748539" y="489536"/>
            <a:ext cx="4351724" cy="2953549"/>
          </a:xfrm>
          <a:prstGeom prst="rect">
            <a:avLst/>
          </a:prstGeom>
          <a:noFill/>
          <a:ln>
            <a:noFill/>
          </a:ln>
        </p:spPr>
      </p:pic>
      <p:pic>
        <p:nvPicPr>
          <p:cNvPr id="221" name="Google Shape;221;p21"/>
          <p:cNvPicPr preferRelativeResize="0"/>
          <p:nvPr/>
        </p:nvPicPr>
        <p:blipFill rotWithShape="1">
          <a:blip r:embed="rId3">
            <a:alphaModFix amt="75000"/>
          </a:blip>
          <a:srcRect b="0" l="19672" r="0" t="17471"/>
          <a:stretch/>
        </p:blipFill>
        <p:spPr>
          <a:xfrm rot="-5399996">
            <a:off x="-957325" y="1514479"/>
            <a:ext cx="4633974" cy="2947919"/>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9">
    <p:spTree>
      <p:nvGrpSpPr>
        <p:cNvPr id="222" name="Shape 222"/>
        <p:cNvGrpSpPr/>
        <p:nvPr/>
      </p:nvGrpSpPr>
      <p:grpSpPr>
        <a:xfrm>
          <a:off x="0" y="0"/>
          <a:ext cx="0" cy="0"/>
          <a:chOff x="0" y="0"/>
          <a:chExt cx="0" cy="0"/>
        </a:xfrm>
      </p:grpSpPr>
      <p:pic>
        <p:nvPicPr>
          <p:cNvPr id="223" name="Google Shape;223;p22"/>
          <p:cNvPicPr preferRelativeResize="0"/>
          <p:nvPr/>
        </p:nvPicPr>
        <p:blipFill rotWithShape="1">
          <a:blip r:embed="rId2">
            <a:alphaModFix/>
          </a:blip>
          <a:srcRect b="17753" l="0" r="0" t="1620"/>
          <a:stretch/>
        </p:blipFill>
        <p:spPr>
          <a:xfrm>
            <a:off x="-181700" y="-257175"/>
            <a:ext cx="9649551" cy="5667373"/>
          </a:xfrm>
          <a:prstGeom prst="rect">
            <a:avLst/>
          </a:prstGeom>
          <a:noFill/>
          <a:ln>
            <a:noFill/>
          </a:ln>
        </p:spPr>
      </p:pic>
      <p:sp>
        <p:nvSpPr>
          <p:cNvPr id="224" name="Google Shape;224;p22"/>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2"/>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2"/>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2"/>
          <p:cNvSpPr txBox="1"/>
          <p:nvPr>
            <p:ph type="title"/>
          </p:nvPr>
        </p:nvSpPr>
        <p:spPr>
          <a:xfrm>
            <a:off x="867750" y="3269200"/>
            <a:ext cx="1841400" cy="364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2000">
                <a:solidFill>
                  <a:schemeClr val="accent1"/>
                </a:solidFill>
              </a:defRPr>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228" name="Google Shape;228;p22"/>
          <p:cNvSpPr txBox="1"/>
          <p:nvPr>
            <p:ph idx="1" type="subTitle"/>
          </p:nvPr>
        </p:nvSpPr>
        <p:spPr>
          <a:xfrm>
            <a:off x="867750" y="3500976"/>
            <a:ext cx="18414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9" name="Google Shape;229;p22"/>
          <p:cNvSpPr txBox="1"/>
          <p:nvPr>
            <p:ph idx="2" type="title"/>
          </p:nvPr>
        </p:nvSpPr>
        <p:spPr>
          <a:xfrm>
            <a:off x="3651596" y="3269200"/>
            <a:ext cx="1841400" cy="364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2000">
                <a:solidFill>
                  <a:schemeClr val="accent1"/>
                </a:solidFill>
              </a:defRPr>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230" name="Google Shape;230;p22"/>
          <p:cNvSpPr txBox="1"/>
          <p:nvPr>
            <p:ph idx="3" type="subTitle"/>
          </p:nvPr>
        </p:nvSpPr>
        <p:spPr>
          <a:xfrm>
            <a:off x="3651596" y="3500976"/>
            <a:ext cx="18414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1" name="Google Shape;231;p22"/>
          <p:cNvSpPr txBox="1"/>
          <p:nvPr>
            <p:ph idx="4" type="title"/>
          </p:nvPr>
        </p:nvSpPr>
        <p:spPr>
          <a:xfrm>
            <a:off x="6434843" y="3269200"/>
            <a:ext cx="1841400" cy="364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2000">
                <a:solidFill>
                  <a:schemeClr val="accent1"/>
                </a:solidFill>
              </a:defRPr>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232" name="Google Shape;232;p22"/>
          <p:cNvSpPr txBox="1"/>
          <p:nvPr>
            <p:ph idx="5" type="subTitle"/>
          </p:nvPr>
        </p:nvSpPr>
        <p:spPr>
          <a:xfrm>
            <a:off x="6434843" y="3500976"/>
            <a:ext cx="18414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3" name="Google Shape;233;p22"/>
          <p:cNvSpPr txBox="1"/>
          <p:nvPr>
            <p:ph hasCustomPrompt="1" idx="6" type="title"/>
          </p:nvPr>
        </p:nvSpPr>
        <p:spPr>
          <a:xfrm>
            <a:off x="1316850" y="1989375"/>
            <a:ext cx="943200" cy="514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4800"/>
              <a:buNone/>
              <a:defRPr sz="2000">
                <a:solidFill>
                  <a:schemeClr val="accent1"/>
                </a:solidFill>
              </a:defRPr>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234" name="Google Shape;234;p22"/>
          <p:cNvSpPr txBox="1"/>
          <p:nvPr>
            <p:ph hasCustomPrompt="1" idx="7" type="title"/>
          </p:nvPr>
        </p:nvSpPr>
        <p:spPr>
          <a:xfrm>
            <a:off x="4100400" y="1989375"/>
            <a:ext cx="943200" cy="514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4800"/>
              <a:buNone/>
              <a:defRPr sz="2000">
                <a:solidFill>
                  <a:schemeClr val="accent1"/>
                </a:solidFill>
              </a:defRPr>
            </a:lvl1pPr>
            <a:lvl2pPr lvl="1" rtl="0" algn="ctr">
              <a:spcBef>
                <a:spcPts val="0"/>
              </a:spcBef>
              <a:spcAft>
                <a:spcPts val="0"/>
              </a:spcAft>
              <a:buClr>
                <a:schemeClr val="accent2"/>
              </a:buClr>
              <a:buSzPts val="4800"/>
              <a:buNone/>
              <a:defRPr sz="4800">
                <a:solidFill>
                  <a:schemeClr val="accent2"/>
                </a:solidFill>
              </a:defRPr>
            </a:lvl2pPr>
            <a:lvl3pPr lvl="2" rtl="0" algn="ctr">
              <a:spcBef>
                <a:spcPts val="0"/>
              </a:spcBef>
              <a:spcAft>
                <a:spcPts val="0"/>
              </a:spcAft>
              <a:buClr>
                <a:schemeClr val="accent2"/>
              </a:buClr>
              <a:buSzPts val="4800"/>
              <a:buNone/>
              <a:defRPr sz="4800">
                <a:solidFill>
                  <a:schemeClr val="accent2"/>
                </a:solidFill>
              </a:defRPr>
            </a:lvl3pPr>
            <a:lvl4pPr lvl="3" rtl="0" algn="ctr">
              <a:spcBef>
                <a:spcPts val="0"/>
              </a:spcBef>
              <a:spcAft>
                <a:spcPts val="0"/>
              </a:spcAft>
              <a:buClr>
                <a:schemeClr val="accent2"/>
              </a:buClr>
              <a:buSzPts val="4800"/>
              <a:buNone/>
              <a:defRPr sz="4800">
                <a:solidFill>
                  <a:schemeClr val="accent2"/>
                </a:solidFill>
              </a:defRPr>
            </a:lvl4pPr>
            <a:lvl5pPr lvl="4" rtl="0" algn="ctr">
              <a:spcBef>
                <a:spcPts val="0"/>
              </a:spcBef>
              <a:spcAft>
                <a:spcPts val="0"/>
              </a:spcAft>
              <a:buClr>
                <a:schemeClr val="accent2"/>
              </a:buClr>
              <a:buSzPts val="4800"/>
              <a:buNone/>
              <a:defRPr sz="4800">
                <a:solidFill>
                  <a:schemeClr val="accent2"/>
                </a:solidFill>
              </a:defRPr>
            </a:lvl5pPr>
            <a:lvl6pPr lvl="5" rtl="0" algn="ctr">
              <a:spcBef>
                <a:spcPts val="0"/>
              </a:spcBef>
              <a:spcAft>
                <a:spcPts val="0"/>
              </a:spcAft>
              <a:buClr>
                <a:schemeClr val="accent2"/>
              </a:buClr>
              <a:buSzPts val="4800"/>
              <a:buNone/>
              <a:defRPr sz="4800">
                <a:solidFill>
                  <a:schemeClr val="accent2"/>
                </a:solidFill>
              </a:defRPr>
            </a:lvl6pPr>
            <a:lvl7pPr lvl="6" rtl="0" algn="ctr">
              <a:spcBef>
                <a:spcPts val="0"/>
              </a:spcBef>
              <a:spcAft>
                <a:spcPts val="0"/>
              </a:spcAft>
              <a:buClr>
                <a:schemeClr val="accent2"/>
              </a:buClr>
              <a:buSzPts val="4800"/>
              <a:buNone/>
              <a:defRPr sz="4800">
                <a:solidFill>
                  <a:schemeClr val="accent2"/>
                </a:solidFill>
              </a:defRPr>
            </a:lvl7pPr>
            <a:lvl8pPr lvl="7" rtl="0" algn="ctr">
              <a:spcBef>
                <a:spcPts val="0"/>
              </a:spcBef>
              <a:spcAft>
                <a:spcPts val="0"/>
              </a:spcAft>
              <a:buClr>
                <a:schemeClr val="accent2"/>
              </a:buClr>
              <a:buSzPts val="4800"/>
              <a:buNone/>
              <a:defRPr sz="4800">
                <a:solidFill>
                  <a:schemeClr val="accent2"/>
                </a:solidFill>
              </a:defRPr>
            </a:lvl8pPr>
            <a:lvl9pPr lvl="8" rtl="0" algn="ctr">
              <a:spcBef>
                <a:spcPts val="0"/>
              </a:spcBef>
              <a:spcAft>
                <a:spcPts val="0"/>
              </a:spcAft>
              <a:buClr>
                <a:schemeClr val="accent2"/>
              </a:buClr>
              <a:buSzPts val="4800"/>
              <a:buNone/>
              <a:defRPr sz="4800">
                <a:solidFill>
                  <a:schemeClr val="accent2"/>
                </a:solidFill>
              </a:defRPr>
            </a:lvl9pPr>
          </a:lstStyle>
          <a:p>
            <a:r>
              <a:t>xx%</a:t>
            </a:r>
          </a:p>
        </p:txBody>
      </p:sp>
      <p:sp>
        <p:nvSpPr>
          <p:cNvPr id="235" name="Google Shape;235;p22"/>
          <p:cNvSpPr txBox="1"/>
          <p:nvPr>
            <p:ph hasCustomPrompt="1" idx="8" type="title"/>
          </p:nvPr>
        </p:nvSpPr>
        <p:spPr>
          <a:xfrm>
            <a:off x="6883943" y="1989375"/>
            <a:ext cx="943200" cy="514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4800"/>
              <a:buNone/>
              <a:defRPr sz="2000">
                <a:solidFill>
                  <a:schemeClr val="accent1"/>
                </a:solidFill>
              </a:defRPr>
            </a:lvl1pPr>
            <a:lvl2pPr lvl="1" rtl="0" algn="ctr">
              <a:spcBef>
                <a:spcPts val="0"/>
              </a:spcBef>
              <a:spcAft>
                <a:spcPts val="0"/>
              </a:spcAft>
              <a:buClr>
                <a:schemeClr val="accent2"/>
              </a:buClr>
              <a:buSzPts val="4800"/>
              <a:buNone/>
              <a:defRPr sz="4800">
                <a:solidFill>
                  <a:schemeClr val="accent2"/>
                </a:solidFill>
              </a:defRPr>
            </a:lvl2pPr>
            <a:lvl3pPr lvl="2" rtl="0" algn="ctr">
              <a:spcBef>
                <a:spcPts val="0"/>
              </a:spcBef>
              <a:spcAft>
                <a:spcPts val="0"/>
              </a:spcAft>
              <a:buClr>
                <a:schemeClr val="accent2"/>
              </a:buClr>
              <a:buSzPts val="4800"/>
              <a:buNone/>
              <a:defRPr sz="4800">
                <a:solidFill>
                  <a:schemeClr val="accent2"/>
                </a:solidFill>
              </a:defRPr>
            </a:lvl3pPr>
            <a:lvl4pPr lvl="3" rtl="0" algn="ctr">
              <a:spcBef>
                <a:spcPts val="0"/>
              </a:spcBef>
              <a:spcAft>
                <a:spcPts val="0"/>
              </a:spcAft>
              <a:buClr>
                <a:schemeClr val="accent2"/>
              </a:buClr>
              <a:buSzPts val="4800"/>
              <a:buNone/>
              <a:defRPr sz="4800">
                <a:solidFill>
                  <a:schemeClr val="accent2"/>
                </a:solidFill>
              </a:defRPr>
            </a:lvl4pPr>
            <a:lvl5pPr lvl="4" rtl="0" algn="ctr">
              <a:spcBef>
                <a:spcPts val="0"/>
              </a:spcBef>
              <a:spcAft>
                <a:spcPts val="0"/>
              </a:spcAft>
              <a:buClr>
                <a:schemeClr val="accent2"/>
              </a:buClr>
              <a:buSzPts val="4800"/>
              <a:buNone/>
              <a:defRPr sz="4800">
                <a:solidFill>
                  <a:schemeClr val="accent2"/>
                </a:solidFill>
              </a:defRPr>
            </a:lvl5pPr>
            <a:lvl6pPr lvl="5" rtl="0" algn="ctr">
              <a:spcBef>
                <a:spcPts val="0"/>
              </a:spcBef>
              <a:spcAft>
                <a:spcPts val="0"/>
              </a:spcAft>
              <a:buClr>
                <a:schemeClr val="accent2"/>
              </a:buClr>
              <a:buSzPts val="4800"/>
              <a:buNone/>
              <a:defRPr sz="4800">
                <a:solidFill>
                  <a:schemeClr val="accent2"/>
                </a:solidFill>
              </a:defRPr>
            </a:lvl6pPr>
            <a:lvl7pPr lvl="6" rtl="0" algn="ctr">
              <a:spcBef>
                <a:spcPts val="0"/>
              </a:spcBef>
              <a:spcAft>
                <a:spcPts val="0"/>
              </a:spcAft>
              <a:buClr>
                <a:schemeClr val="accent2"/>
              </a:buClr>
              <a:buSzPts val="4800"/>
              <a:buNone/>
              <a:defRPr sz="4800">
                <a:solidFill>
                  <a:schemeClr val="accent2"/>
                </a:solidFill>
              </a:defRPr>
            </a:lvl7pPr>
            <a:lvl8pPr lvl="7" rtl="0" algn="ctr">
              <a:spcBef>
                <a:spcPts val="0"/>
              </a:spcBef>
              <a:spcAft>
                <a:spcPts val="0"/>
              </a:spcAft>
              <a:buClr>
                <a:schemeClr val="accent2"/>
              </a:buClr>
              <a:buSzPts val="4800"/>
              <a:buNone/>
              <a:defRPr sz="4800">
                <a:solidFill>
                  <a:schemeClr val="accent2"/>
                </a:solidFill>
              </a:defRPr>
            </a:lvl8pPr>
            <a:lvl9pPr lvl="8" rtl="0" algn="ctr">
              <a:spcBef>
                <a:spcPts val="0"/>
              </a:spcBef>
              <a:spcAft>
                <a:spcPts val="0"/>
              </a:spcAft>
              <a:buClr>
                <a:schemeClr val="accent2"/>
              </a:buClr>
              <a:buSzPts val="4800"/>
              <a:buNone/>
              <a:defRPr sz="4800">
                <a:solidFill>
                  <a:schemeClr val="accent2"/>
                </a:solidFill>
              </a:defRPr>
            </a:lvl9pPr>
          </a:lstStyle>
          <a:p>
            <a:r>
              <a:t>xx%</a:t>
            </a:r>
          </a:p>
        </p:txBody>
      </p:sp>
      <p:sp>
        <p:nvSpPr>
          <p:cNvPr id="236" name="Google Shape;236;p22"/>
          <p:cNvSpPr txBox="1"/>
          <p:nvPr>
            <p:ph idx="9" type="title"/>
          </p:nvPr>
        </p:nvSpPr>
        <p:spPr>
          <a:xfrm>
            <a:off x="718150" y="540000"/>
            <a:ext cx="77058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pic>
        <p:nvPicPr>
          <p:cNvPr id="237" name="Google Shape;237;p22"/>
          <p:cNvPicPr preferRelativeResize="0"/>
          <p:nvPr/>
        </p:nvPicPr>
        <p:blipFill rotWithShape="1">
          <a:blip r:embed="rId3">
            <a:alphaModFix amt="75000"/>
          </a:blip>
          <a:srcRect b="0" l="23312" r="0" t="17389"/>
          <a:stretch/>
        </p:blipFill>
        <p:spPr>
          <a:xfrm rot="5400000">
            <a:off x="5724725" y="522874"/>
            <a:ext cx="4342200" cy="2896400"/>
          </a:xfrm>
          <a:prstGeom prst="rect">
            <a:avLst/>
          </a:prstGeom>
          <a:noFill/>
          <a:ln>
            <a:noFill/>
          </a:ln>
        </p:spPr>
      </p:pic>
      <p:pic>
        <p:nvPicPr>
          <p:cNvPr id="238" name="Google Shape;238;p22"/>
          <p:cNvPicPr preferRelativeResize="0"/>
          <p:nvPr/>
        </p:nvPicPr>
        <p:blipFill rotWithShape="1">
          <a:blip r:embed="rId3">
            <a:alphaModFix amt="75000"/>
          </a:blip>
          <a:srcRect b="0" l="21488" r="0" t="20407"/>
          <a:stretch/>
        </p:blipFill>
        <p:spPr>
          <a:xfrm rot="-5399996">
            <a:off x="-852549" y="1514479"/>
            <a:ext cx="4529198" cy="2843144"/>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7">
    <p:spTree>
      <p:nvGrpSpPr>
        <p:cNvPr id="239" name="Shape 239"/>
        <p:cNvGrpSpPr/>
        <p:nvPr/>
      </p:nvGrpSpPr>
      <p:grpSpPr>
        <a:xfrm>
          <a:off x="0" y="0"/>
          <a:ext cx="0" cy="0"/>
          <a:chOff x="0" y="0"/>
          <a:chExt cx="0" cy="0"/>
        </a:xfrm>
      </p:grpSpPr>
      <p:pic>
        <p:nvPicPr>
          <p:cNvPr id="240" name="Google Shape;240;p23"/>
          <p:cNvPicPr preferRelativeResize="0"/>
          <p:nvPr/>
        </p:nvPicPr>
        <p:blipFill rotWithShape="1">
          <a:blip r:embed="rId2">
            <a:alphaModFix/>
          </a:blip>
          <a:srcRect b="17753" l="0" r="0" t="1620"/>
          <a:stretch/>
        </p:blipFill>
        <p:spPr>
          <a:xfrm>
            <a:off x="-181700" y="-257175"/>
            <a:ext cx="9649551" cy="5667373"/>
          </a:xfrm>
          <a:prstGeom prst="rect">
            <a:avLst/>
          </a:prstGeom>
          <a:noFill/>
          <a:ln>
            <a:noFill/>
          </a:ln>
        </p:spPr>
      </p:pic>
      <p:sp>
        <p:nvSpPr>
          <p:cNvPr id="241" name="Google Shape;241;p23"/>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3"/>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3"/>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3"/>
          <p:cNvSpPr txBox="1"/>
          <p:nvPr>
            <p:ph type="title"/>
          </p:nvPr>
        </p:nvSpPr>
        <p:spPr>
          <a:xfrm>
            <a:off x="721575" y="540775"/>
            <a:ext cx="7704000" cy="572700"/>
          </a:xfrm>
          <a:prstGeom prst="rect">
            <a:avLst/>
          </a:prstGeom>
          <a:noFill/>
        </p:spPr>
        <p:txBody>
          <a:bodyPr anchorCtr="0" anchor="ctr" bIns="91425" lIns="91425" spcFirstLastPara="1" rIns="91425" wrap="square" tIns="91425">
            <a:noAutofit/>
          </a:bodyPr>
          <a:lstStyle>
            <a:lvl1pPr lvl="0" algn="ctr">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pic>
        <p:nvPicPr>
          <p:cNvPr id="245" name="Google Shape;245;p23"/>
          <p:cNvPicPr preferRelativeResize="0"/>
          <p:nvPr/>
        </p:nvPicPr>
        <p:blipFill rotWithShape="1">
          <a:blip r:embed="rId3">
            <a:alphaModFix amt="75000"/>
          </a:blip>
          <a:srcRect b="0" l="26204" r="0" t="0"/>
          <a:stretch/>
        </p:blipFill>
        <p:spPr>
          <a:xfrm rot="-5400000">
            <a:off x="-785911" y="1937192"/>
            <a:ext cx="3611223" cy="3030000"/>
          </a:xfrm>
          <a:prstGeom prst="rect">
            <a:avLst/>
          </a:prstGeom>
          <a:noFill/>
          <a:ln>
            <a:noFill/>
          </a:ln>
        </p:spPr>
      </p:pic>
      <p:pic>
        <p:nvPicPr>
          <p:cNvPr id="246" name="Google Shape;246;p23"/>
          <p:cNvPicPr preferRelativeResize="0"/>
          <p:nvPr/>
        </p:nvPicPr>
        <p:blipFill rotWithShape="1">
          <a:blip r:embed="rId3">
            <a:alphaModFix amt="75000"/>
          </a:blip>
          <a:srcRect b="0" l="26335" r="0" t="537"/>
          <a:stretch/>
        </p:blipFill>
        <p:spPr>
          <a:xfrm rot="5400005">
            <a:off x="6372987" y="109689"/>
            <a:ext cx="3429100" cy="2866821"/>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8">
    <p:spTree>
      <p:nvGrpSpPr>
        <p:cNvPr id="247" name="Shape 247"/>
        <p:cNvGrpSpPr/>
        <p:nvPr/>
      </p:nvGrpSpPr>
      <p:grpSpPr>
        <a:xfrm>
          <a:off x="0" y="0"/>
          <a:ext cx="0" cy="0"/>
          <a:chOff x="0" y="0"/>
          <a:chExt cx="0" cy="0"/>
        </a:xfrm>
      </p:grpSpPr>
      <p:pic>
        <p:nvPicPr>
          <p:cNvPr id="248" name="Google Shape;248;p24"/>
          <p:cNvPicPr preferRelativeResize="0"/>
          <p:nvPr/>
        </p:nvPicPr>
        <p:blipFill rotWithShape="1">
          <a:blip r:embed="rId2">
            <a:alphaModFix/>
          </a:blip>
          <a:srcRect b="17753" l="0" r="0" t="1620"/>
          <a:stretch/>
        </p:blipFill>
        <p:spPr>
          <a:xfrm>
            <a:off x="-181700" y="-257175"/>
            <a:ext cx="9649551" cy="5667373"/>
          </a:xfrm>
          <a:prstGeom prst="rect">
            <a:avLst/>
          </a:prstGeom>
          <a:noFill/>
          <a:ln>
            <a:noFill/>
          </a:ln>
        </p:spPr>
      </p:pic>
      <p:sp>
        <p:nvSpPr>
          <p:cNvPr id="249" name="Google Shape;249;p24"/>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4"/>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4"/>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4"/>
          <p:cNvSpPr txBox="1"/>
          <p:nvPr>
            <p:ph type="ctrTitle"/>
          </p:nvPr>
        </p:nvSpPr>
        <p:spPr>
          <a:xfrm>
            <a:off x="2243613" y="573100"/>
            <a:ext cx="4661700" cy="1155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200"/>
              <a:buNone/>
              <a:defRPr sz="7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253" name="Google Shape;253;p24"/>
          <p:cNvSpPr txBox="1"/>
          <p:nvPr>
            <p:ph idx="1" type="subTitle"/>
          </p:nvPr>
        </p:nvSpPr>
        <p:spPr>
          <a:xfrm>
            <a:off x="2243625" y="1723300"/>
            <a:ext cx="4661700" cy="11556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1400"/>
              <a:buNone/>
              <a:defRPr sz="1600">
                <a:solidFill>
                  <a:schemeClr val="lt1"/>
                </a:solidFill>
              </a:defRPr>
            </a:lvl1pPr>
            <a:lvl2pPr lvl="1" rtl="0" algn="ctr">
              <a:lnSpc>
                <a:spcPct val="100000"/>
              </a:lnSpc>
              <a:spcBef>
                <a:spcPts val="0"/>
              </a:spcBef>
              <a:spcAft>
                <a:spcPts val="0"/>
              </a:spcAft>
              <a:buClr>
                <a:schemeClr val="lt1"/>
              </a:buClr>
              <a:buSzPts val="1800"/>
              <a:buNone/>
              <a:defRPr sz="1800">
                <a:solidFill>
                  <a:schemeClr val="lt1"/>
                </a:solidFill>
              </a:defRPr>
            </a:lvl2pPr>
            <a:lvl3pPr lvl="2" rtl="0" algn="ctr">
              <a:lnSpc>
                <a:spcPct val="100000"/>
              </a:lnSpc>
              <a:spcBef>
                <a:spcPts val="0"/>
              </a:spcBef>
              <a:spcAft>
                <a:spcPts val="0"/>
              </a:spcAft>
              <a:buClr>
                <a:schemeClr val="lt1"/>
              </a:buClr>
              <a:buSzPts val="1800"/>
              <a:buNone/>
              <a:defRPr sz="1800">
                <a:solidFill>
                  <a:schemeClr val="lt1"/>
                </a:solidFill>
              </a:defRPr>
            </a:lvl3pPr>
            <a:lvl4pPr lvl="3" rtl="0" algn="ctr">
              <a:lnSpc>
                <a:spcPct val="100000"/>
              </a:lnSpc>
              <a:spcBef>
                <a:spcPts val="0"/>
              </a:spcBef>
              <a:spcAft>
                <a:spcPts val="0"/>
              </a:spcAft>
              <a:buClr>
                <a:schemeClr val="lt1"/>
              </a:buClr>
              <a:buSzPts val="1800"/>
              <a:buNone/>
              <a:defRPr sz="1800">
                <a:solidFill>
                  <a:schemeClr val="lt1"/>
                </a:solidFill>
              </a:defRPr>
            </a:lvl4pPr>
            <a:lvl5pPr lvl="4" rtl="0" algn="ctr">
              <a:lnSpc>
                <a:spcPct val="100000"/>
              </a:lnSpc>
              <a:spcBef>
                <a:spcPts val="0"/>
              </a:spcBef>
              <a:spcAft>
                <a:spcPts val="0"/>
              </a:spcAft>
              <a:buClr>
                <a:schemeClr val="lt1"/>
              </a:buClr>
              <a:buSzPts val="1800"/>
              <a:buNone/>
              <a:defRPr sz="1800">
                <a:solidFill>
                  <a:schemeClr val="lt1"/>
                </a:solidFill>
              </a:defRPr>
            </a:lvl5pPr>
            <a:lvl6pPr lvl="5" rtl="0" algn="ctr">
              <a:lnSpc>
                <a:spcPct val="100000"/>
              </a:lnSpc>
              <a:spcBef>
                <a:spcPts val="0"/>
              </a:spcBef>
              <a:spcAft>
                <a:spcPts val="0"/>
              </a:spcAft>
              <a:buClr>
                <a:schemeClr val="lt1"/>
              </a:buClr>
              <a:buSzPts val="1800"/>
              <a:buNone/>
              <a:defRPr sz="1800">
                <a:solidFill>
                  <a:schemeClr val="lt1"/>
                </a:solidFill>
              </a:defRPr>
            </a:lvl6pPr>
            <a:lvl7pPr lvl="6" rtl="0" algn="ctr">
              <a:lnSpc>
                <a:spcPct val="100000"/>
              </a:lnSpc>
              <a:spcBef>
                <a:spcPts val="0"/>
              </a:spcBef>
              <a:spcAft>
                <a:spcPts val="0"/>
              </a:spcAft>
              <a:buClr>
                <a:schemeClr val="lt1"/>
              </a:buClr>
              <a:buSzPts val="1800"/>
              <a:buNone/>
              <a:defRPr sz="1800">
                <a:solidFill>
                  <a:schemeClr val="lt1"/>
                </a:solidFill>
              </a:defRPr>
            </a:lvl7pPr>
            <a:lvl8pPr lvl="7" rtl="0" algn="ctr">
              <a:lnSpc>
                <a:spcPct val="100000"/>
              </a:lnSpc>
              <a:spcBef>
                <a:spcPts val="0"/>
              </a:spcBef>
              <a:spcAft>
                <a:spcPts val="0"/>
              </a:spcAft>
              <a:buClr>
                <a:schemeClr val="lt1"/>
              </a:buClr>
              <a:buSzPts val="1800"/>
              <a:buNone/>
              <a:defRPr sz="1800">
                <a:solidFill>
                  <a:schemeClr val="lt1"/>
                </a:solidFill>
              </a:defRPr>
            </a:lvl8pPr>
            <a:lvl9pPr lvl="8" rtl="0" algn="ctr">
              <a:lnSpc>
                <a:spcPct val="100000"/>
              </a:lnSpc>
              <a:spcBef>
                <a:spcPts val="0"/>
              </a:spcBef>
              <a:spcAft>
                <a:spcPts val="0"/>
              </a:spcAft>
              <a:buClr>
                <a:schemeClr val="lt1"/>
              </a:buClr>
              <a:buSzPts val="1800"/>
              <a:buNone/>
              <a:defRPr sz="1800">
                <a:solidFill>
                  <a:schemeClr val="lt1"/>
                </a:solidFill>
              </a:defRPr>
            </a:lvl9pPr>
          </a:lstStyle>
          <a:p/>
        </p:txBody>
      </p:sp>
      <p:sp>
        <p:nvSpPr>
          <p:cNvPr id="254" name="Google Shape;254;p24"/>
          <p:cNvSpPr txBox="1"/>
          <p:nvPr/>
        </p:nvSpPr>
        <p:spPr>
          <a:xfrm>
            <a:off x="2072100" y="4182850"/>
            <a:ext cx="4999800" cy="420600"/>
          </a:xfrm>
          <a:prstGeom prst="rect">
            <a:avLst/>
          </a:prstGeom>
          <a:noFill/>
          <a:ln>
            <a:noFill/>
          </a:ln>
        </p:spPr>
        <p:txBody>
          <a:bodyPr anchorCtr="0" anchor="b" bIns="0" lIns="91425" spcFirstLastPara="1" rIns="0" wrap="square" tIns="0">
            <a:noAutofit/>
          </a:bodyPr>
          <a:lstStyle/>
          <a:p>
            <a:pPr indent="0" lvl="0" marL="0" rtl="0" algn="ctr">
              <a:lnSpc>
                <a:spcPct val="100000"/>
              </a:lnSpc>
              <a:spcBef>
                <a:spcPts val="300"/>
              </a:spcBef>
              <a:spcAft>
                <a:spcPts val="0"/>
              </a:spcAft>
              <a:buNone/>
            </a:pPr>
            <a:r>
              <a:rPr lang="en" sz="1200">
                <a:solidFill>
                  <a:schemeClr val="lt1"/>
                </a:solidFill>
                <a:latin typeface="Karla"/>
                <a:ea typeface="Karla"/>
                <a:cs typeface="Karla"/>
                <a:sym typeface="Karla"/>
              </a:rPr>
              <a:t>CREDITS: This presentation template was created by </a:t>
            </a:r>
            <a:r>
              <a:rPr b="1" lang="en" sz="1200">
                <a:solidFill>
                  <a:schemeClr val="lt1"/>
                </a:solidFill>
                <a:uFill>
                  <a:noFill/>
                </a:uFill>
                <a:latin typeface="Karla"/>
                <a:ea typeface="Karla"/>
                <a:cs typeface="Karla"/>
                <a:sym typeface="Karla"/>
                <a:hlinkClick r:id="rId3">
                  <a:extLst>
                    <a:ext uri="{A12FA001-AC4F-418D-AE19-62706E023703}">
                      <ahyp:hlinkClr val="tx"/>
                    </a:ext>
                  </a:extLst>
                </a:hlinkClick>
              </a:rPr>
              <a:t>Slidesgo</a:t>
            </a:r>
            <a:r>
              <a:rPr lang="en" sz="1200">
                <a:solidFill>
                  <a:schemeClr val="lt1"/>
                </a:solidFill>
                <a:latin typeface="Karla"/>
                <a:ea typeface="Karla"/>
                <a:cs typeface="Karla"/>
                <a:sym typeface="Karla"/>
              </a:rPr>
              <a:t>, and includes icons by </a:t>
            </a:r>
            <a:r>
              <a:rPr b="1" lang="en" sz="1200">
                <a:solidFill>
                  <a:schemeClr val="lt1"/>
                </a:solidFill>
                <a:uFill>
                  <a:noFill/>
                </a:uFill>
                <a:latin typeface="Karla"/>
                <a:ea typeface="Karla"/>
                <a:cs typeface="Karla"/>
                <a:sym typeface="Karla"/>
                <a:hlinkClick r:id="rId4">
                  <a:extLst>
                    <a:ext uri="{A12FA001-AC4F-418D-AE19-62706E023703}">
                      <ahyp:hlinkClr val="tx"/>
                    </a:ext>
                  </a:extLst>
                </a:hlinkClick>
              </a:rPr>
              <a:t>Flaticon</a:t>
            </a:r>
            <a:r>
              <a:rPr lang="en" sz="1200">
                <a:solidFill>
                  <a:schemeClr val="lt1"/>
                </a:solidFill>
                <a:latin typeface="Karla"/>
                <a:ea typeface="Karla"/>
                <a:cs typeface="Karla"/>
                <a:sym typeface="Karla"/>
              </a:rPr>
              <a:t> and infographics &amp; images by </a:t>
            </a:r>
            <a:r>
              <a:rPr b="1" lang="en" sz="1200">
                <a:solidFill>
                  <a:schemeClr val="lt1"/>
                </a:solidFill>
                <a:uFill>
                  <a:noFill/>
                </a:uFill>
                <a:latin typeface="Karla"/>
                <a:ea typeface="Karla"/>
                <a:cs typeface="Karla"/>
                <a:sym typeface="Karla"/>
                <a:hlinkClick r:id="rId5">
                  <a:extLst>
                    <a:ext uri="{A12FA001-AC4F-418D-AE19-62706E023703}">
                      <ahyp:hlinkClr val="tx"/>
                    </a:ext>
                  </a:extLst>
                </a:hlinkClick>
              </a:rPr>
              <a:t>Freepik</a:t>
            </a:r>
            <a:endParaRPr b="1" sz="1200">
              <a:solidFill>
                <a:schemeClr val="lt1"/>
              </a:solidFill>
              <a:latin typeface="Karla"/>
              <a:ea typeface="Karla"/>
              <a:cs typeface="Karla"/>
              <a:sym typeface="Karla"/>
            </a:endParaRPr>
          </a:p>
        </p:txBody>
      </p:sp>
      <p:pic>
        <p:nvPicPr>
          <p:cNvPr id="255" name="Google Shape;255;p24"/>
          <p:cNvPicPr preferRelativeResize="0"/>
          <p:nvPr/>
        </p:nvPicPr>
        <p:blipFill rotWithShape="1">
          <a:blip r:embed="rId6">
            <a:alphaModFix amt="75000"/>
          </a:blip>
          <a:srcRect b="0" l="18320" r="0" t="0"/>
          <a:stretch/>
        </p:blipFill>
        <p:spPr>
          <a:xfrm rot="5400000">
            <a:off x="5077976" y="347474"/>
            <a:ext cx="5076823" cy="3848475"/>
          </a:xfrm>
          <a:prstGeom prst="rect">
            <a:avLst/>
          </a:prstGeom>
          <a:noFill/>
          <a:ln>
            <a:noFill/>
          </a:ln>
        </p:spPr>
      </p:pic>
      <p:pic>
        <p:nvPicPr>
          <p:cNvPr id="256" name="Google Shape;256;p24"/>
          <p:cNvPicPr preferRelativeResize="0"/>
          <p:nvPr/>
        </p:nvPicPr>
        <p:blipFill rotWithShape="1">
          <a:blip r:embed="rId6">
            <a:alphaModFix amt="75000"/>
          </a:blip>
          <a:srcRect b="0" l="14258" r="0" t="537"/>
          <a:stretch/>
        </p:blipFill>
        <p:spPr>
          <a:xfrm rot="-5399997">
            <a:off x="-1076912" y="756716"/>
            <a:ext cx="5372099" cy="3858670"/>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8">
    <p:spTree>
      <p:nvGrpSpPr>
        <p:cNvPr id="257" name="Shape 257"/>
        <p:cNvGrpSpPr/>
        <p:nvPr/>
      </p:nvGrpSpPr>
      <p:grpSpPr>
        <a:xfrm>
          <a:off x="0" y="0"/>
          <a:ext cx="0" cy="0"/>
          <a:chOff x="0" y="0"/>
          <a:chExt cx="0" cy="0"/>
        </a:xfrm>
      </p:grpSpPr>
      <p:pic>
        <p:nvPicPr>
          <p:cNvPr id="258" name="Google Shape;258;p25"/>
          <p:cNvPicPr preferRelativeResize="0"/>
          <p:nvPr/>
        </p:nvPicPr>
        <p:blipFill rotWithShape="1">
          <a:blip r:embed="rId2">
            <a:alphaModFix/>
          </a:blip>
          <a:srcRect b="17753" l="0" r="0" t="1620"/>
          <a:stretch/>
        </p:blipFill>
        <p:spPr>
          <a:xfrm>
            <a:off x="-181700" y="-257175"/>
            <a:ext cx="9649551" cy="5667373"/>
          </a:xfrm>
          <a:prstGeom prst="rect">
            <a:avLst/>
          </a:prstGeom>
          <a:noFill/>
          <a:ln>
            <a:noFill/>
          </a:ln>
        </p:spPr>
      </p:pic>
      <p:sp>
        <p:nvSpPr>
          <p:cNvPr id="259" name="Google Shape;259;p25"/>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5"/>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5"/>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62" name="Google Shape;262;p25"/>
          <p:cNvPicPr preferRelativeResize="0"/>
          <p:nvPr/>
        </p:nvPicPr>
        <p:blipFill rotWithShape="1">
          <a:blip r:embed="rId3">
            <a:alphaModFix amt="75000"/>
          </a:blip>
          <a:srcRect b="0" l="23664" r="0" t="13299"/>
          <a:stretch/>
        </p:blipFill>
        <p:spPr>
          <a:xfrm>
            <a:off x="9525" y="-156200"/>
            <a:ext cx="4171950" cy="2933699"/>
          </a:xfrm>
          <a:prstGeom prst="rect">
            <a:avLst/>
          </a:prstGeom>
          <a:noFill/>
          <a:ln>
            <a:noFill/>
          </a:ln>
        </p:spPr>
      </p:pic>
      <p:pic>
        <p:nvPicPr>
          <p:cNvPr id="263" name="Google Shape;263;p25"/>
          <p:cNvPicPr preferRelativeResize="0"/>
          <p:nvPr/>
        </p:nvPicPr>
        <p:blipFill rotWithShape="1">
          <a:blip r:embed="rId3">
            <a:alphaModFix amt="75000"/>
          </a:blip>
          <a:srcRect b="0" l="21334" r="0" t="3883"/>
          <a:stretch/>
        </p:blipFill>
        <p:spPr>
          <a:xfrm rot="-10799995">
            <a:off x="5739700" y="2603702"/>
            <a:ext cx="3747200" cy="2835070"/>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8_1">
    <p:spTree>
      <p:nvGrpSpPr>
        <p:cNvPr id="264" name="Shape 264"/>
        <p:cNvGrpSpPr/>
        <p:nvPr/>
      </p:nvGrpSpPr>
      <p:grpSpPr>
        <a:xfrm>
          <a:off x="0" y="0"/>
          <a:ext cx="0" cy="0"/>
          <a:chOff x="0" y="0"/>
          <a:chExt cx="0" cy="0"/>
        </a:xfrm>
      </p:grpSpPr>
      <p:pic>
        <p:nvPicPr>
          <p:cNvPr id="265" name="Google Shape;265;p26"/>
          <p:cNvPicPr preferRelativeResize="0"/>
          <p:nvPr/>
        </p:nvPicPr>
        <p:blipFill rotWithShape="1">
          <a:blip r:embed="rId2">
            <a:alphaModFix/>
          </a:blip>
          <a:srcRect b="17753" l="0" r="0" t="1620"/>
          <a:stretch/>
        </p:blipFill>
        <p:spPr>
          <a:xfrm>
            <a:off x="-181700" y="-257175"/>
            <a:ext cx="9649551" cy="5667373"/>
          </a:xfrm>
          <a:prstGeom prst="rect">
            <a:avLst/>
          </a:prstGeom>
          <a:noFill/>
          <a:ln>
            <a:noFill/>
          </a:ln>
        </p:spPr>
      </p:pic>
      <p:sp>
        <p:nvSpPr>
          <p:cNvPr id="266" name="Google Shape;266;p26"/>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6"/>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6"/>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69" name="Google Shape;269;p26"/>
          <p:cNvPicPr preferRelativeResize="0"/>
          <p:nvPr/>
        </p:nvPicPr>
        <p:blipFill rotWithShape="1">
          <a:blip r:embed="rId3">
            <a:alphaModFix amt="75000"/>
          </a:blip>
          <a:srcRect b="0" l="20356" r="0" t="0"/>
          <a:stretch/>
        </p:blipFill>
        <p:spPr>
          <a:xfrm rot="5400000">
            <a:off x="4631025" y="510125"/>
            <a:ext cx="5524500" cy="4294700"/>
          </a:xfrm>
          <a:prstGeom prst="rect">
            <a:avLst/>
          </a:prstGeom>
          <a:noFill/>
          <a:ln>
            <a:noFill/>
          </a:ln>
        </p:spPr>
      </p:pic>
      <p:pic>
        <p:nvPicPr>
          <p:cNvPr id="270" name="Google Shape;270;p26"/>
          <p:cNvPicPr preferRelativeResize="0"/>
          <p:nvPr/>
        </p:nvPicPr>
        <p:blipFill rotWithShape="1">
          <a:blip r:embed="rId3">
            <a:alphaModFix amt="75000"/>
          </a:blip>
          <a:srcRect b="0" l="16645" r="0" t="537"/>
          <a:stretch/>
        </p:blipFill>
        <p:spPr>
          <a:xfrm rot="-5399997">
            <a:off x="-1058539" y="294014"/>
            <a:ext cx="5654502" cy="4177819"/>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274" name="Shape 274"/>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275" name="Shape 275"/>
        <p:cNvGrpSpPr/>
        <p:nvPr/>
      </p:nvGrpSpPr>
      <p:grpSpPr>
        <a:xfrm>
          <a:off x="0" y="0"/>
          <a:ext cx="0" cy="0"/>
          <a:chOff x="0" y="0"/>
          <a:chExt cx="0" cy="0"/>
        </a:xfrm>
      </p:grpSpPr>
      <p:sp>
        <p:nvSpPr>
          <p:cNvPr id="276" name="Google Shape;276;p29"/>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7" name="Shape 27"/>
        <p:cNvGrpSpPr/>
        <p:nvPr/>
      </p:nvGrpSpPr>
      <p:grpSpPr>
        <a:xfrm>
          <a:off x="0" y="0"/>
          <a:ext cx="0" cy="0"/>
          <a:chOff x="0" y="0"/>
          <a:chExt cx="0" cy="0"/>
        </a:xfrm>
      </p:grpSpPr>
      <p:pic>
        <p:nvPicPr>
          <p:cNvPr id="28" name="Google Shape;28;p4"/>
          <p:cNvPicPr preferRelativeResize="0"/>
          <p:nvPr/>
        </p:nvPicPr>
        <p:blipFill rotWithShape="1">
          <a:blip r:embed="rId2">
            <a:alphaModFix/>
          </a:blip>
          <a:srcRect b="17753" l="0" r="0" t="1620"/>
          <a:stretch/>
        </p:blipFill>
        <p:spPr>
          <a:xfrm>
            <a:off x="-181700" y="-257175"/>
            <a:ext cx="9649551" cy="5667373"/>
          </a:xfrm>
          <a:prstGeom prst="rect">
            <a:avLst/>
          </a:prstGeom>
          <a:noFill/>
          <a:ln>
            <a:noFill/>
          </a:ln>
        </p:spPr>
      </p:pic>
      <p:sp>
        <p:nvSpPr>
          <p:cNvPr id="29" name="Google Shape;29;p4"/>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4"/>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txBox="1"/>
          <p:nvPr>
            <p:ph idx="1" type="body"/>
          </p:nvPr>
        </p:nvSpPr>
        <p:spPr>
          <a:xfrm>
            <a:off x="720000" y="1168463"/>
            <a:ext cx="7704000" cy="5727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AutoNum type="arabicPeriod"/>
              <a:defRPr sz="1200"/>
            </a:lvl1pPr>
            <a:lvl2pPr indent="-317500" lvl="1" marL="914400">
              <a:spcBef>
                <a:spcPts val="0"/>
              </a:spcBef>
              <a:spcAft>
                <a:spcPts val="0"/>
              </a:spcAft>
              <a:buSzPts val="1400"/>
              <a:buAutoNum type="alphaLcPeriod"/>
              <a:defRPr/>
            </a:lvl2pPr>
            <a:lvl3pPr indent="-317500" lvl="2" marL="1371600">
              <a:spcBef>
                <a:spcPts val="0"/>
              </a:spcBef>
              <a:spcAft>
                <a:spcPts val="0"/>
              </a:spcAft>
              <a:buSzPts val="1400"/>
              <a:buAutoNum type="romanLcPeriod"/>
              <a:defRPr/>
            </a:lvl3pPr>
            <a:lvl4pPr indent="-317500" lvl="3" marL="1828800">
              <a:spcBef>
                <a:spcPts val="0"/>
              </a:spcBef>
              <a:spcAft>
                <a:spcPts val="0"/>
              </a:spcAft>
              <a:buSzPts val="1400"/>
              <a:buAutoNum type="arabicPeriod"/>
              <a:defRPr/>
            </a:lvl4pPr>
            <a:lvl5pPr indent="-317500" lvl="4" marL="2286000">
              <a:spcBef>
                <a:spcPts val="0"/>
              </a:spcBef>
              <a:spcAft>
                <a:spcPts val="0"/>
              </a:spcAft>
              <a:buSzPts val="1400"/>
              <a:buAutoNum type="alphaLcPeriod"/>
              <a:defRPr/>
            </a:lvl5pPr>
            <a:lvl6pPr indent="-317500" lvl="5" marL="2743200">
              <a:spcBef>
                <a:spcPts val="0"/>
              </a:spcBef>
              <a:spcAft>
                <a:spcPts val="0"/>
              </a:spcAft>
              <a:buSzPts val="1400"/>
              <a:buAutoNum type="romanLcPeriod"/>
              <a:defRPr/>
            </a:lvl6pPr>
            <a:lvl7pPr indent="-317500" lvl="6" marL="3200400">
              <a:spcBef>
                <a:spcPts val="0"/>
              </a:spcBef>
              <a:spcAft>
                <a:spcPts val="0"/>
              </a:spcAft>
              <a:buSzPts val="1400"/>
              <a:buAutoNum type="arabicPeriod"/>
              <a:defRPr/>
            </a:lvl7pPr>
            <a:lvl8pPr indent="-317500" lvl="7" marL="3657600">
              <a:spcBef>
                <a:spcPts val="0"/>
              </a:spcBef>
              <a:spcAft>
                <a:spcPts val="0"/>
              </a:spcAft>
              <a:buSzPts val="1400"/>
              <a:buAutoNum type="alphaLcPeriod"/>
              <a:defRPr/>
            </a:lvl8pPr>
            <a:lvl9pPr indent="-317500" lvl="8" marL="4114800">
              <a:spcBef>
                <a:spcPts val="0"/>
              </a:spcBef>
              <a:spcAft>
                <a:spcPts val="0"/>
              </a:spcAft>
              <a:buSzPts val="1400"/>
              <a:buAutoNum type="romanLcPeriod"/>
              <a:defRPr/>
            </a:lvl9pPr>
          </a:lstStyle>
          <a:p/>
        </p:txBody>
      </p:sp>
      <p:pic>
        <p:nvPicPr>
          <p:cNvPr id="33" name="Google Shape;33;p4"/>
          <p:cNvPicPr preferRelativeResize="0"/>
          <p:nvPr/>
        </p:nvPicPr>
        <p:blipFill>
          <a:blip r:embed="rId3">
            <a:alphaModFix amt="75000"/>
          </a:blip>
          <a:stretch>
            <a:fillRect/>
          </a:stretch>
        </p:blipFill>
        <p:spPr>
          <a:xfrm>
            <a:off x="-825300" y="-371475"/>
            <a:ext cx="4857272" cy="3007325"/>
          </a:xfrm>
          <a:prstGeom prst="rect">
            <a:avLst/>
          </a:prstGeom>
          <a:noFill/>
          <a:ln>
            <a:noFill/>
          </a:ln>
        </p:spPr>
      </p:pic>
      <p:pic>
        <p:nvPicPr>
          <p:cNvPr id="34" name="Google Shape;34;p4"/>
          <p:cNvPicPr preferRelativeResize="0"/>
          <p:nvPr/>
        </p:nvPicPr>
        <p:blipFill>
          <a:blip r:embed="rId3">
            <a:alphaModFix amt="75000"/>
          </a:blip>
          <a:stretch>
            <a:fillRect/>
          </a:stretch>
        </p:blipFill>
        <p:spPr>
          <a:xfrm rot="10800000">
            <a:off x="5048253" y="2398274"/>
            <a:ext cx="5095572" cy="3154876"/>
          </a:xfrm>
          <a:prstGeom prst="rect">
            <a:avLst/>
          </a:prstGeom>
          <a:noFill/>
          <a:ln>
            <a:noFill/>
          </a:ln>
        </p:spPr>
      </p:pic>
      <p:sp>
        <p:nvSpPr>
          <p:cNvPr id="35" name="Google Shape;35;p4"/>
          <p:cNvSpPr txBox="1"/>
          <p:nvPr>
            <p:ph type="title"/>
          </p:nvPr>
        </p:nvSpPr>
        <p:spPr>
          <a:xfrm>
            <a:off x="718150" y="540000"/>
            <a:ext cx="77058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6" name="Shape 36"/>
        <p:cNvGrpSpPr/>
        <p:nvPr/>
      </p:nvGrpSpPr>
      <p:grpSpPr>
        <a:xfrm>
          <a:off x="0" y="0"/>
          <a:ext cx="0" cy="0"/>
          <a:chOff x="0" y="0"/>
          <a:chExt cx="0" cy="0"/>
        </a:xfrm>
      </p:grpSpPr>
      <p:pic>
        <p:nvPicPr>
          <p:cNvPr id="37" name="Google Shape;37;p5"/>
          <p:cNvPicPr preferRelativeResize="0"/>
          <p:nvPr/>
        </p:nvPicPr>
        <p:blipFill rotWithShape="1">
          <a:blip r:embed="rId2">
            <a:alphaModFix amt="75000"/>
          </a:blip>
          <a:srcRect b="0" l="17266" r="0" t="16652"/>
          <a:stretch/>
        </p:blipFill>
        <p:spPr>
          <a:xfrm rot="10800000">
            <a:off x="4688049" y="2278552"/>
            <a:ext cx="4684549" cy="2922100"/>
          </a:xfrm>
          <a:prstGeom prst="rect">
            <a:avLst/>
          </a:prstGeom>
          <a:noFill/>
          <a:ln>
            <a:noFill/>
          </a:ln>
        </p:spPr>
      </p:pic>
      <p:pic>
        <p:nvPicPr>
          <p:cNvPr id="38" name="Google Shape;38;p5"/>
          <p:cNvPicPr preferRelativeResize="0"/>
          <p:nvPr/>
        </p:nvPicPr>
        <p:blipFill rotWithShape="1">
          <a:blip r:embed="rId2">
            <a:alphaModFix amt="75000"/>
          </a:blip>
          <a:srcRect b="0" l="16618" r="0" t="14668"/>
          <a:stretch/>
        </p:blipFill>
        <p:spPr>
          <a:xfrm rot="4">
            <a:off x="-57150" y="-190497"/>
            <a:ext cx="4810127" cy="3047996"/>
          </a:xfrm>
          <a:prstGeom prst="rect">
            <a:avLst/>
          </a:prstGeom>
          <a:noFill/>
          <a:ln>
            <a:noFill/>
          </a:ln>
        </p:spPr>
      </p:pic>
      <p:pic>
        <p:nvPicPr>
          <p:cNvPr id="39" name="Google Shape;39;p5"/>
          <p:cNvPicPr preferRelativeResize="0"/>
          <p:nvPr/>
        </p:nvPicPr>
        <p:blipFill rotWithShape="1">
          <a:blip r:embed="rId3">
            <a:alphaModFix/>
          </a:blip>
          <a:srcRect b="17753" l="0" r="0" t="1620"/>
          <a:stretch/>
        </p:blipFill>
        <p:spPr>
          <a:xfrm>
            <a:off x="-181700" y="-257175"/>
            <a:ext cx="9649551" cy="5667373"/>
          </a:xfrm>
          <a:prstGeom prst="rect">
            <a:avLst/>
          </a:prstGeom>
          <a:noFill/>
          <a:ln>
            <a:noFill/>
          </a:ln>
        </p:spPr>
      </p:pic>
      <p:sp>
        <p:nvSpPr>
          <p:cNvPr id="40" name="Google Shape;40;p5"/>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5"/>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5"/>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5"/>
          <p:cNvSpPr txBox="1"/>
          <p:nvPr>
            <p:ph type="title"/>
          </p:nvPr>
        </p:nvSpPr>
        <p:spPr>
          <a:xfrm>
            <a:off x="720000" y="540000"/>
            <a:ext cx="7704300" cy="572700"/>
          </a:xfrm>
          <a:prstGeom prst="rect">
            <a:avLst/>
          </a:prstGeom>
        </p:spPr>
        <p:txBody>
          <a:bodyPr anchorCtr="0" anchor="ctr" bIns="91425" lIns="91425" spcFirstLastPara="1" rIns="91425" wrap="square" tIns="91425">
            <a:noAutofit/>
          </a:bodyPr>
          <a:lstStyle>
            <a:lvl1pPr lvl="0" algn="ctr">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4" name="Google Shape;44;p5"/>
          <p:cNvSpPr txBox="1"/>
          <p:nvPr>
            <p:ph idx="1" type="subTitle"/>
          </p:nvPr>
        </p:nvSpPr>
        <p:spPr>
          <a:xfrm>
            <a:off x="1605775" y="3703499"/>
            <a:ext cx="2846700" cy="78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5" name="Google Shape;45;p5"/>
          <p:cNvSpPr txBox="1"/>
          <p:nvPr>
            <p:ph idx="2" type="subTitle"/>
          </p:nvPr>
        </p:nvSpPr>
        <p:spPr>
          <a:xfrm>
            <a:off x="4688050" y="3703499"/>
            <a:ext cx="2846700" cy="78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6" name="Google Shape;46;p5"/>
          <p:cNvSpPr txBox="1"/>
          <p:nvPr>
            <p:ph idx="3" type="subTitle"/>
          </p:nvPr>
        </p:nvSpPr>
        <p:spPr>
          <a:xfrm>
            <a:off x="1605779" y="3328943"/>
            <a:ext cx="28467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None/>
              <a:defRPr sz="2000">
                <a:solidFill>
                  <a:schemeClr val="accent1"/>
                </a:solidFill>
                <a:latin typeface="Audiowide"/>
                <a:ea typeface="Audiowide"/>
                <a:cs typeface="Audiowide"/>
                <a:sym typeface="Audiowide"/>
              </a:defRPr>
            </a:lvl1pPr>
            <a:lvl2pPr lvl="1" rtl="0" algn="ctr">
              <a:lnSpc>
                <a:spcPct val="100000"/>
              </a:lnSpc>
              <a:spcBef>
                <a:spcPts val="0"/>
              </a:spcBef>
              <a:spcAft>
                <a:spcPts val="0"/>
              </a:spcAft>
              <a:buSzPts val="2000"/>
              <a:buNone/>
              <a:defRPr sz="2000"/>
            </a:lvl2pPr>
            <a:lvl3pPr lvl="2" rtl="0" algn="ctr">
              <a:lnSpc>
                <a:spcPct val="100000"/>
              </a:lnSpc>
              <a:spcBef>
                <a:spcPts val="0"/>
              </a:spcBef>
              <a:spcAft>
                <a:spcPts val="0"/>
              </a:spcAft>
              <a:buSzPts val="2000"/>
              <a:buNone/>
              <a:defRPr sz="2000"/>
            </a:lvl3pPr>
            <a:lvl4pPr lvl="3" rtl="0" algn="ctr">
              <a:lnSpc>
                <a:spcPct val="100000"/>
              </a:lnSpc>
              <a:spcBef>
                <a:spcPts val="0"/>
              </a:spcBef>
              <a:spcAft>
                <a:spcPts val="0"/>
              </a:spcAft>
              <a:buSzPts val="2000"/>
              <a:buNone/>
              <a:defRPr sz="2000"/>
            </a:lvl4pPr>
            <a:lvl5pPr lvl="4" rtl="0" algn="ctr">
              <a:lnSpc>
                <a:spcPct val="100000"/>
              </a:lnSpc>
              <a:spcBef>
                <a:spcPts val="0"/>
              </a:spcBef>
              <a:spcAft>
                <a:spcPts val="0"/>
              </a:spcAft>
              <a:buSzPts val="2000"/>
              <a:buNone/>
              <a:defRPr sz="2000"/>
            </a:lvl5pPr>
            <a:lvl6pPr lvl="5" rtl="0" algn="ctr">
              <a:lnSpc>
                <a:spcPct val="100000"/>
              </a:lnSpc>
              <a:spcBef>
                <a:spcPts val="0"/>
              </a:spcBef>
              <a:spcAft>
                <a:spcPts val="0"/>
              </a:spcAft>
              <a:buSzPts val="2000"/>
              <a:buNone/>
              <a:defRPr sz="2000"/>
            </a:lvl6pPr>
            <a:lvl7pPr lvl="6" rtl="0" algn="ctr">
              <a:lnSpc>
                <a:spcPct val="100000"/>
              </a:lnSpc>
              <a:spcBef>
                <a:spcPts val="0"/>
              </a:spcBef>
              <a:spcAft>
                <a:spcPts val="0"/>
              </a:spcAft>
              <a:buSzPts val="2000"/>
              <a:buNone/>
              <a:defRPr sz="2000"/>
            </a:lvl7pPr>
            <a:lvl8pPr lvl="7" rtl="0" algn="ctr">
              <a:lnSpc>
                <a:spcPct val="100000"/>
              </a:lnSpc>
              <a:spcBef>
                <a:spcPts val="0"/>
              </a:spcBef>
              <a:spcAft>
                <a:spcPts val="0"/>
              </a:spcAft>
              <a:buSzPts val="2000"/>
              <a:buNone/>
              <a:defRPr sz="2000"/>
            </a:lvl8pPr>
            <a:lvl9pPr lvl="8" rtl="0" algn="ctr">
              <a:lnSpc>
                <a:spcPct val="100000"/>
              </a:lnSpc>
              <a:spcBef>
                <a:spcPts val="0"/>
              </a:spcBef>
              <a:spcAft>
                <a:spcPts val="0"/>
              </a:spcAft>
              <a:buSzPts val="2000"/>
              <a:buNone/>
              <a:defRPr sz="2000"/>
            </a:lvl9pPr>
          </a:lstStyle>
          <a:p/>
        </p:txBody>
      </p:sp>
      <p:sp>
        <p:nvSpPr>
          <p:cNvPr id="47" name="Google Shape;47;p5"/>
          <p:cNvSpPr txBox="1"/>
          <p:nvPr>
            <p:ph idx="4" type="subTitle"/>
          </p:nvPr>
        </p:nvSpPr>
        <p:spPr>
          <a:xfrm>
            <a:off x="4688055" y="3328943"/>
            <a:ext cx="28467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None/>
              <a:defRPr sz="2000">
                <a:solidFill>
                  <a:schemeClr val="accent1"/>
                </a:solidFill>
                <a:latin typeface="Audiowide"/>
                <a:ea typeface="Audiowide"/>
                <a:cs typeface="Audiowide"/>
                <a:sym typeface="Audiowide"/>
              </a:defRPr>
            </a:lvl1pPr>
            <a:lvl2pPr lvl="1" rtl="0" algn="ctr">
              <a:lnSpc>
                <a:spcPct val="100000"/>
              </a:lnSpc>
              <a:spcBef>
                <a:spcPts val="0"/>
              </a:spcBef>
              <a:spcAft>
                <a:spcPts val="0"/>
              </a:spcAft>
              <a:buSzPts val="2000"/>
              <a:buNone/>
              <a:defRPr sz="2000"/>
            </a:lvl2pPr>
            <a:lvl3pPr lvl="2" rtl="0" algn="ctr">
              <a:lnSpc>
                <a:spcPct val="100000"/>
              </a:lnSpc>
              <a:spcBef>
                <a:spcPts val="0"/>
              </a:spcBef>
              <a:spcAft>
                <a:spcPts val="0"/>
              </a:spcAft>
              <a:buSzPts val="2000"/>
              <a:buNone/>
              <a:defRPr sz="2000"/>
            </a:lvl3pPr>
            <a:lvl4pPr lvl="3" rtl="0" algn="ctr">
              <a:lnSpc>
                <a:spcPct val="100000"/>
              </a:lnSpc>
              <a:spcBef>
                <a:spcPts val="0"/>
              </a:spcBef>
              <a:spcAft>
                <a:spcPts val="0"/>
              </a:spcAft>
              <a:buSzPts val="2000"/>
              <a:buNone/>
              <a:defRPr sz="2000"/>
            </a:lvl4pPr>
            <a:lvl5pPr lvl="4" rtl="0" algn="ctr">
              <a:lnSpc>
                <a:spcPct val="100000"/>
              </a:lnSpc>
              <a:spcBef>
                <a:spcPts val="0"/>
              </a:spcBef>
              <a:spcAft>
                <a:spcPts val="0"/>
              </a:spcAft>
              <a:buSzPts val="2000"/>
              <a:buNone/>
              <a:defRPr sz="2000"/>
            </a:lvl5pPr>
            <a:lvl6pPr lvl="5" rtl="0" algn="ctr">
              <a:lnSpc>
                <a:spcPct val="100000"/>
              </a:lnSpc>
              <a:spcBef>
                <a:spcPts val="0"/>
              </a:spcBef>
              <a:spcAft>
                <a:spcPts val="0"/>
              </a:spcAft>
              <a:buSzPts val="2000"/>
              <a:buNone/>
              <a:defRPr sz="2000"/>
            </a:lvl6pPr>
            <a:lvl7pPr lvl="6" rtl="0" algn="ctr">
              <a:lnSpc>
                <a:spcPct val="100000"/>
              </a:lnSpc>
              <a:spcBef>
                <a:spcPts val="0"/>
              </a:spcBef>
              <a:spcAft>
                <a:spcPts val="0"/>
              </a:spcAft>
              <a:buSzPts val="2000"/>
              <a:buNone/>
              <a:defRPr sz="2000"/>
            </a:lvl7pPr>
            <a:lvl8pPr lvl="7" rtl="0" algn="ctr">
              <a:lnSpc>
                <a:spcPct val="100000"/>
              </a:lnSpc>
              <a:spcBef>
                <a:spcPts val="0"/>
              </a:spcBef>
              <a:spcAft>
                <a:spcPts val="0"/>
              </a:spcAft>
              <a:buSzPts val="2000"/>
              <a:buNone/>
              <a:defRPr sz="2000"/>
            </a:lvl8pPr>
            <a:lvl9pPr lvl="8" rtl="0" algn="ctr">
              <a:lnSpc>
                <a:spcPct val="100000"/>
              </a:lnSpc>
              <a:spcBef>
                <a:spcPts val="0"/>
              </a:spcBef>
              <a:spcAft>
                <a:spcPts val="0"/>
              </a:spcAft>
              <a:buSzPts val="2000"/>
              <a:buNone/>
              <a:defRPr sz="20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8" name="Shape 48"/>
        <p:cNvGrpSpPr/>
        <p:nvPr/>
      </p:nvGrpSpPr>
      <p:grpSpPr>
        <a:xfrm>
          <a:off x="0" y="0"/>
          <a:ext cx="0" cy="0"/>
          <a:chOff x="0" y="0"/>
          <a:chExt cx="0" cy="0"/>
        </a:xfrm>
      </p:grpSpPr>
      <p:pic>
        <p:nvPicPr>
          <p:cNvPr id="49" name="Google Shape;49;p6"/>
          <p:cNvPicPr preferRelativeResize="0"/>
          <p:nvPr/>
        </p:nvPicPr>
        <p:blipFill rotWithShape="1">
          <a:blip r:embed="rId2">
            <a:alphaModFix/>
          </a:blip>
          <a:srcRect b="17753" l="0" r="0" t="1620"/>
          <a:stretch/>
        </p:blipFill>
        <p:spPr>
          <a:xfrm>
            <a:off x="-181700" y="-257175"/>
            <a:ext cx="9649551" cy="5667373"/>
          </a:xfrm>
          <a:prstGeom prst="rect">
            <a:avLst/>
          </a:prstGeom>
          <a:noFill/>
          <a:ln>
            <a:noFill/>
          </a:ln>
        </p:spPr>
      </p:pic>
      <p:sp>
        <p:nvSpPr>
          <p:cNvPr id="50" name="Google Shape;50;p6"/>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6"/>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6"/>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6"/>
          <p:cNvSpPr txBox="1"/>
          <p:nvPr>
            <p:ph type="title"/>
          </p:nvPr>
        </p:nvSpPr>
        <p:spPr>
          <a:xfrm>
            <a:off x="718150" y="540000"/>
            <a:ext cx="7705800" cy="572700"/>
          </a:xfrm>
          <a:prstGeom prst="rect">
            <a:avLst/>
          </a:prstGeom>
        </p:spPr>
        <p:txBody>
          <a:bodyPr anchorCtr="0" anchor="ctr" bIns="91425" lIns="91425" spcFirstLastPara="1" rIns="91425" wrap="square" tIns="91425">
            <a:noAutofit/>
          </a:bodyPr>
          <a:lstStyle>
            <a:lvl1pPr lvl="0" algn="ctr">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pic>
        <p:nvPicPr>
          <p:cNvPr id="54" name="Google Shape;54;p6"/>
          <p:cNvPicPr preferRelativeResize="0"/>
          <p:nvPr/>
        </p:nvPicPr>
        <p:blipFill rotWithShape="1">
          <a:blip r:embed="rId3">
            <a:alphaModFix amt="75000"/>
          </a:blip>
          <a:srcRect b="0" l="24087" r="0" t="19903"/>
          <a:stretch/>
        </p:blipFill>
        <p:spPr>
          <a:xfrm>
            <a:off x="-104775" y="-85500"/>
            <a:ext cx="3714749" cy="2426851"/>
          </a:xfrm>
          <a:prstGeom prst="rect">
            <a:avLst/>
          </a:prstGeom>
          <a:noFill/>
          <a:ln>
            <a:noFill/>
          </a:ln>
        </p:spPr>
      </p:pic>
      <p:pic>
        <p:nvPicPr>
          <p:cNvPr id="55" name="Google Shape;55;p6"/>
          <p:cNvPicPr preferRelativeResize="0"/>
          <p:nvPr/>
        </p:nvPicPr>
        <p:blipFill rotWithShape="1">
          <a:blip r:embed="rId3">
            <a:alphaModFix amt="75000"/>
          </a:blip>
          <a:srcRect b="0" l="22039" r="0" t="14089"/>
          <a:stretch/>
        </p:blipFill>
        <p:spPr>
          <a:xfrm rot="-10799995">
            <a:off x="5705475" y="2752926"/>
            <a:ext cx="3629025" cy="2476296"/>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6" name="Shape 56"/>
        <p:cNvGrpSpPr/>
        <p:nvPr/>
      </p:nvGrpSpPr>
      <p:grpSpPr>
        <a:xfrm>
          <a:off x="0" y="0"/>
          <a:ext cx="0" cy="0"/>
          <a:chOff x="0" y="0"/>
          <a:chExt cx="0" cy="0"/>
        </a:xfrm>
      </p:grpSpPr>
      <p:pic>
        <p:nvPicPr>
          <p:cNvPr id="57" name="Google Shape;57;p7"/>
          <p:cNvPicPr preferRelativeResize="0"/>
          <p:nvPr/>
        </p:nvPicPr>
        <p:blipFill rotWithShape="1">
          <a:blip r:embed="rId2">
            <a:alphaModFix/>
          </a:blip>
          <a:srcRect b="17753" l="0" r="0" t="1620"/>
          <a:stretch/>
        </p:blipFill>
        <p:spPr>
          <a:xfrm>
            <a:off x="-181700" y="-257175"/>
            <a:ext cx="9649551" cy="5667373"/>
          </a:xfrm>
          <a:prstGeom prst="rect">
            <a:avLst/>
          </a:prstGeom>
          <a:noFill/>
          <a:ln>
            <a:noFill/>
          </a:ln>
        </p:spPr>
      </p:pic>
      <p:sp>
        <p:nvSpPr>
          <p:cNvPr id="58" name="Google Shape;58;p7"/>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7"/>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7"/>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7"/>
          <p:cNvSpPr txBox="1"/>
          <p:nvPr>
            <p:ph type="title"/>
          </p:nvPr>
        </p:nvSpPr>
        <p:spPr>
          <a:xfrm>
            <a:off x="4381506" y="887025"/>
            <a:ext cx="4038600" cy="956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2" name="Google Shape;62;p7"/>
          <p:cNvSpPr txBox="1"/>
          <p:nvPr>
            <p:ph idx="1" type="body"/>
          </p:nvPr>
        </p:nvSpPr>
        <p:spPr>
          <a:xfrm>
            <a:off x="4381500" y="1843575"/>
            <a:ext cx="4038600" cy="24360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lt1"/>
              </a:buClr>
              <a:buSzPts val="1400"/>
              <a:buChar char="●"/>
              <a:defRPr/>
            </a:lvl1pPr>
            <a:lvl2pPr indent="-317500" lvl="1" marL="914400" rtl="0">
              <a:spcBef>
                <a:spcPts val="0"/>
              </a:spcBef>
              <a:spcAft>
                <a:spcPts val="0"/>
              </a:spcAft>
              <a:buSzPts val="1400"/>
              <a:buChar char="○"/>
              <a:defRPr/>
            </a:lvl2pPr>
            <a:lvl3pPr indent="-311150" lvl="2" marL="1371600" rtl="0">
              <a:spcBef>
                <a:spcPts val="0"/>
              </a:spcBef>
              <a:spcAft>
                <a:spcPts val="0"/>
              </a:spcAft>
              <a:buSzPts val="1300"/>
              <a:buChar char="■"/>
              <a:defRPr sz="1300"/>
            </a:lvl3pPr>
            <a:lvl4pPr indent="-311150" lvl="3" marL="1828800" rtl="0">
              <a:spcBef>
                <a:spcPts val="0"/>
              </a:spcBef>
              <a:spcAft>
                <a:spcPts val="0"/>
              </a:spcAft>
              <a:buSzPts val="1300"/>
              <a:buChar char="●"/>
              <a:defRPr sz="1300"/>
            </a:lvl4pPr>
            <a:lvl5pPr indent="-311150" lvl="4" marL="2286000" rtl="0">
              <a:spcBef>
                <a:spcPts val="0"/>
              </a:spcBef>
              <a:spcAft>
                <a:spcPts val="0"/>
              </a:spcAft>
              <a:buSzPts val="1300"/>
              <a:buChar char="○"/>
              <a:defRPr sz="1300"/>
            </a:lvl5pPr>
            <a:lvl6pPr indent="-311150" lvl="5" marL="2743200" rtl="0">
              <a:spcBef>
                <a:spcPts val="0"/>
              </a:spcBef>
              <a:spcAft>
                <a:spcPts val="0"/>
              </a:spcAft>
              <a:buSzPts val="1300"/>
              <a:buChar char="■"/>
              <a:defRPr sz="1300"/>
            </a:lvl6pPr>
            <a:lvl7pPr indent="-311150" lvl="6" marL="3200400" rtl="0">
              <a:spcBef>
                <a:spcPts val="0"/>
              </a:spcBef>
              <a:spcAft>
                <a:spcPts val="0"/>
              </a:spcAft>
              <a:buSzPts val="1300"/>
              <a:buChar char="●"/>
              <a:defRPr sz="1300"/>
            </a:lvl7pPr>
            <a:lvl8pPr indent="-311150" lvl="7" marL="3657600" rtl="0">
              <a:spcBef>
                <a:spcPts val="0"/>
              </a:spcBef>
              <a:spcAft>
                <a:spcPts val="0"/>
              </a:spcAft>
              <a:buSzPts val="1300"/>
              <a:buChar char="○"/>
              <a:defRPr sz="1300"/>
            </a:lvl8pPr>
            <a:lvl9pPr indent="-311150" lvl="8" marL="4114800" rtl="0">
              <a:spcBef>
                <a:spcPts val="0"/>
              </a:spcBef>
              <a:spcAft>
                <a:spcPts val="0"/>
              </a:spcAft>
              <a:buSzPts val="1300"/>
              <a:buChar char="■"/>
              <a:defRPr sz="1300"/>
            </a:lvl9pPr>
          </a:lstStyle>
          <a:p/>
        </p:txBody>
      </p:sp>
      <p:pic>
        <p:nvPicPr>
          <p:cNvPr id="63" name="Google Shape;63;p7"/>
          <p:cNvPicPr preferRelativeResize="0"/>
          <p:nvPr/>
        </p:nvPicPr>
        <p:blipFill rotWithShape="1">
          <a:blip r:embed="rId3">
            <a:alphaModFix amt="75000"/>
          </a:blip>
          <a:srcRect b="0" l="24156" r="0" t="16303"/>
          <a:stretch/>
        </p:blipFill>
        <p:spPr>
          <a:xfrm rot="5400000">
            <a:off x="5767588" y="527636"/>
            <a:ext cx="4294574" cy="2934501"/>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4" name="Shape 64"/>
        <p:cNvGrpSpPr/>
        <p:nvPr/>
      </p:nvGrpSpPr>
      <p:grpSpPr>
        <a:xfrm>
          <a:off x="0" y="0"/>
          <a:ext cx="0" cy="0"/>
          <a:chOff x="0" y="0"/>
          <a:chExt cx="0" cy="0"/>
        </a:xfrm>
      </p:grpSpPr>
      <p:pic>
        <p:nvPicPr>
          <p:cNvPr id="65" name="Google Shape;65;p8"/>
          <p:cNvPicPr preferRelativeResize="0"/>
          <p:nvPr/>
        </p:nvPicPr>
        <p:blipFill rotWithShape="1">
          <a:blip r:embed="rId2">
            <a:alphaModFix/>
          </a:blip>
          <a:srcRect b="17753" l="0" r="0" t="1620"/>
          <a:stretch/>
        </p:blipFill>
        <p:spPr>
          <a:xfrm>
            <a:off x="-181700" y="-257175"/>
            <a:ext cx="9649551" cy="5667373"/>
          </a:xfrm>
          <a:prstGeom prst="rect">
            <a:avLst/>
          </a:prstGeom>
          <a:noFill/>
          <a:ln>
            <a:noFill/>
          </a:ln>
        </p:spPr>
      </p:pic>
      <p:sp>
        <p:nvSpPr>
          <p:cNvPr id="66" name="Google Shape;66;p8"/>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8"/>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8"/>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8"/>
          <p:cNvSpPr txBox="1"/>
          <p:nvPr>
            <p:ph type="title"/>
          </p:nvPr>
        </p:nvSpPr>
        <p:spPr>
          <a:xfrm>
            <a:off x="2005350" y="1506750"/>
            <a:ext cx="5133300" cy="21300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6000"/>
              <a:buNone/>
              <a:defRPr sz="73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p:txBody>
      </p:sp>
      <p:pic>
        <p:nvPicPr>
          <p:cNvPr id="70" name="Google Shape;70;p8"/>
          <p:cNvPicPr preferRelativeResize="0"/>
          <p:nvPr/>
        </p:nvPicPr>
        <p:blipFill>
          <a:blip r:embed="rId3">
            <a:alphaModFix amt="75000"/>
          </a:blip>
          <a:stretch>
            <a:fillRect/>
          </a:stretch>
        </p:blipFill>
        <p:spPr>
          <a:xfrm rot="5400000">
            <a:off x="4270575" y="37800"/>
            <a:ext cx="6816287" cy="4220224"/>
          </a:xfrm>
          <a:prstGeom prst="rect">
            <a:avLst/>
          </a:prstGeom>
          <a:noFill/>
          <a:ln>
            <a:noFill/>
          </a:ln>
        </p:spPr>
      </p:pic>
      <p:pic>
        <p:nvPicPr>
          <p:cNvPr id="71" name="Google Shape;71;p8"/>
          <p:cNvPicPr preferRelativeResize="0"/>
          <p:nvPr/>
        </p:nvPicPr>
        <p:blipFill>
          <a:blip r:embed="rId3">
            <a:alphaModFix amt="75000"/>
          </a:blip>
          <a:stretch>
            <a:fillRect/>
          </a:stretch>
        </p:blipFill>
        <p:spPr>
          <a:xfrm rot="-5399997">
            <a:off x="-1890149" y="942974"/>
            <a:ext cx="6692275" cy="414345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2" name="Shape 72"/>
        <p:cNvGrpSpPr/>
        <p:nvPr/>
      </p:nvGrpSpPr>
      <p:grpSpPr>
        <a:xfrm>
          <a:off x="0" y="0"/>
          <a:ext cx="0" cy="0"/>
          <a:chOff x="0" y="0"/>
          <a:chExt cx="0" cy="0"/>
        </a:xfrm>
      </p:grpSpPr>
      <p:pic>
        <p:nvPicPr>
          <p:cNvPr id="73" name="Google Shape;73;p9"/>
          <p:cNvPicPr preferRelativeResize="0"/>
          <p:nvPr/>
        </p:nvPicPr>
        <p:blipFill rotWithShape="1">
          <a:blip r:embed="rId2">
            <a:alphaModFix/>
          </a:blip>
          <a:srcRect b="17753" l="0" r="0" t="1620"/>
          <a:stretch/>
        </p:blipFill>
        <p:spPr>
          <a:xfrm>
            <a:off x="-181700" y="-257175"/>
            <a:ext cx="9649551" cy="5667373"/>
          </a:xfrm>
          <a:prstGeom prst="rect">
            <a:avLst/>
          </a:prstGeom>
          <a:noFill/>
          <a:ln>
            <a:noFill/>
          </a:ln>
        </p:spPr>
      </p:pic>
      <p:sp>
        <p:nvSpPr>
          <p:cNvPr id="74" name="Google Shape;74;p9"/>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9"/>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9"/>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9"/>
          <p:cNvSpPr txBox="1"/>
          <p:nvPr>
            <p:ph type="title"/>
          </p:nvPr>
        </p:nvSpPr>
        <p:spPr>
          <a:xfrm>
            <a:off x="970400" y="1168075"/>
            <a:ext cx="3133800" cy="1815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78" name="Google Shape;78;p9"/>
          <p:cNvSpPr txBox="1"/>
          <p:nvPr>
            <p:ph idx="1" type="subTitle"/>
          </p:nvPr>
        </p:nvSpPr>
        <p:spPr>
          <a:xfrm>
            <a:off x="970400" y="3167250"/>
            <a:ext cx="3133800" cy="84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pic>
        <p:nvPicPr>
          <p:cNvPr id="79" name="Google Shape;79;p9"/>
          <p:cNvPicPr preferRelativeResize="0"/>
          <p:nvPr/>
        </p:nvPicPr>
        <p:blipFill rotWithShape="1">
          <a:blip r:embed="rId3">
            <a:alphaModFix amt="75000"/>
          </a:blip>
          <a:srcRect b="0" l="19106" r="0" t="4942"/>
          <a:stretch/>
        </p:blipFill>
        <p:spPr>
          <a:xfrm rot="-5400000">
            <a:off x="-727588" y="1263239"/>
            <a:ext cx="4580326" cy="3332599"/>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0" name="Shape 80"/>
        <p:cNvGrpSpPr/>
        <p:nvPr/>
      </p:nvGrpSpPr>
      <p:grpSpPr>
        <a:xfrm>
          <a:off x="0" y="0"/>
          <a:ext cx="0" cy="0"/>
          <a:chOff x="0" y="0"/>
          <a:chExt cx="0" cy="0"/>
        </a:xfrm>
      </p:grpSpPr>
      <p:pic>
        <p:nvPicPr>
          <p:cNvPr id="81" name="Google Shape;81;p10"/>
          <p:cNvPicPr preferRelativeResize="0"/>
          <p:nvPr/>
        </p:nvPicPr>
        <p:blipFill rotWithShape="1">
          <a:blip r:embed="rId2">
            <a:alphaModFix/>
          </a:blip>
          <a:srcRect b="17753" l="0" r="0" t="1620"/>
          <a:stretch/>
        </p:blipFill>
        <p:spPr>
          <a:xfrm>
            <a:off x="-181700" y="-257175"/>
            <a:ext cx="9649551" cy="5667373"/>
          </a:xfrm>
          <a:prstGeom prst="rect">
            <a:avLst/>
          </a:prstGeom>
          <a:noFill/>
          <a:ln>
            <a:noFill/>
          </a:ln>
        </p:spPr>
      </p:pic>
      <p:sp>
        <p:nvSpPr>
          <p:cNvPr id="82" name="Google Shape;82;p10"/>
          <p:cNvSpPr/>
          <p:nvPr/>
        </p:nvSpPr>
        <p:spPr>
          <a:xfrm rot="-5400000">
            <a:off x="2011650" y="-2135075"/>
            <a:ext cx="5316600" cy="9339900"/>
          </a:xfrm>
          <a:prstGeom prst="rect">
            <a:avLst/>
          </a:prstGeom>
          <a:gradFill>
            <a:gsLst>
              <a:gs pos="0">
                <a:srgbClr val="10355F">
                  <a:alpha val="59215"/>
                </a:srgbClr>
              </a:gs>
              <a:gs pos="50000">
                <a:srgbClr val="FFFFFF">
                  <a:alpha val="0"/>
                </a:srgbClr>
              </a:gs>
              <a:gs pos="100000">
                <a:srgbClr val="10355F">
                  <a:alpha val="59215"/>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0"/>
          <p:cNvSpPr/>
          <p:nvPr/>
        </p:nvSpPr>
        <p:spPr>
          <a:xfrm rot="10800000">
            <a:off x="-371475" y="-85500"/>
            <a:ext cx="895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0"/>
          <p:cNvSpPr/>
          <p:nvPr/>
        </p:nvSpPr>
        <p:spPr>
          <a:xfrm>
            <a:off x="8739750" y="-117725"/>
            <a:ext cx="781200" cy="5305200"/>
          </a:xfrm>
          <a:prstGeom prst="rect">
            <a:avLst/>
          </a:prstGeom>
          <a:gradFill>
            <a:gsLst>
              <a:gs pos="0">
                <a:srgbClr val="FFFFFF">
                  <a:alpha val="4745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0"/>
          <p:cNvSpPr txBox="1"/>
          <p:nvPr>
            <p:ph type="title"/>
          </p:nvPr>
        </p:nvSpPr>
        <p:spPr>
          <a:xfrm rot="300">
            <a:off x="720000" y="3295650"/>
            <a:ext cx="3433500" cy="12072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theme" Target="../theme/theme2.xml"/><Relationship Id="rId25" Type="http://schemas.openxmlformats.org/officeDocument/2006/relationships/slideLayout" Target="../slideLayouts/slideLayout25.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slideLayout" Target="../slideLayouts/slideLayout27.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chemeClr val="dk2"/>
            </a:gs>
            <a:gs pos="37000">
              <a:schemeClr val="dk1"/>
            </a:gs>
            <a:gs pos="63000">
              <a:schemeClr val="dk1"/>
            </a:gs>
            <a:gs pos="100000">
              <a:schemeClr val="dk2"/>
            </a:gs>
          </a:gsLst>
          <a:lin ang="5400012" scaled="0"/>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82475" y="540000"/>
            <a:ext cx="7704000" cy="5727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Clr>
                <a:schemeClr val="lt1"/>
              </a:buClr>
              <a:buSzPts val="2800"/>
              <a:buFont typeface="Audiowide"/>
              <a:buNone/>
              <a:defRPr sz="2800">
                <a:solidFill>
                  <a:schemeClr val="lt1"/>
                </a:solidFill>
                <a:latin typeface="Audiowide"/>
                <a:ea typeface="Audiowide"/>
                <a:cs typeface="Audiowide"/>
                <a:sym typeface="Audiowide"/>
              </a:defRPr>
            </a:lvl1pPr>
            <a:lvl2pPr lvl="1">
              <a:spcBef>
                <a:spcPts val="0"/>
              </a:spcBef>
              <a:spcAft>
                <a:spcPts val="0"/>
              </a:spcAft>
              <a:buClr>
                <a:schemeClr val="lt2"/>
              </a:buClr>
              <a:buSzPts val="2800"/>
              <a:buNone/>
              <a:defRPr sz="2800">
                <a:solidFill>
                  <a:schemeClr val="lt2"/>
                </a:solidFill>
              </a:defRPr>
            </a:lvl2pPr>
            <a:lvl3pPr lvl="2">
              <a:spcBef>
                <a:spcPts val="0"/>
              </a:spcBef>
              <a:spcAft>
                <a:spcPts val="0"/>
              </a:spcAft>
              <a:buClr>
                <a:schemeClr val="lt2"/>
              </a:buClr>
              <a:buSzPts val="2800"/>
              <a:buNone/>
              <a:defRPr sz="2800">
                <a:solidFill>
                  <a:schemeClr val="lt2"/>
                </a:solidFill>
              </a:defRPr>
            </a:lvl3pPr>
            <a:lvl4pPr lvl="3">
              <a:spcBef>
                <a:spcPts val="0"/>
              </a:spcBef>
              <a:spcAft>
                <a:spcPts val="0"/>
              </a:spcAft>
              <a:buClr>
                <a:schemeClr val="lt2"/>
              </a:buClr>
              <a:buSzPts val="2800"/>
              <a:buNone/>
              <a:defRPr sz="2800">
                <a:solidFill>
                  <a:schemeClr val="lt2"/>
                </a:solidFill>
              </a:defRPr>
            </a:lvl4pPr>
            <a:lvl5pPr lvl="4">
              <a:spcBef>
                <a:spcPts val="0"/>
              </a:spcBef>
              <a:spcAft>
                <a:spcPts val="0"/>
              </a:spcAft>
              <a:buClr>
                <a:schemeClr val="lt2"/>
              </a:buClr>
              <a:buSzPts val="2800"/>
              <a:buNone/>
              <a:defRPr sz="2800">
                <a:solidFill>
                  <a:schemeClr val="lt2"/>
                </a:solidFill>
              </a:defRPr>
            </a:lvl5pPr>
            <a:lvl6pPr lvl="5">
              <a:spcBef>
                <a:spcPts val="0"/>
              </a:spcBef>
              <a:spcAft>
                <a:spcPts val="0"/>
              </a:spcAft>
              <a:buClr>
                <a:schemeClr val="lt2"/>
              </a:buClr>
              <a:buSzPts val="2800"/>
              <a:buNone/>
              <a:defRPr sz="2800">
                <a:solidFill>
                  <a:schemeClr val="lt2"/>
                </a:solidFill>
              </a:defRPr>
            </a:lvl6pPr>
            <a:lvl7pPr lvl="6">
              <a:spcBef>
                <a:spcPts val="0"/>
              </a:spcBef>
              <a:spcAft>
                <a:spcPts val="0"/>
              </a:spcAft>
              <a:buClr>
                <a:schemeClr val="lt2"/>
              </a:buClr>
              <a:buSzPts val="2800"/>
              <a:buNone/>
              <a:defRPr sz="2800">
                <a:solidFill>
                  <a:schemeClr val="lt2"/>
                </a:solidFill>
              </a:defRPr>
            </a:lvl7pPr>
            <a:lvl8pPr lvl="7">
              <a:spcBef>
                <a:spcPts val="0"/>
              </a:spcBef>
              <a:spcAft>
                <a:spcPts val="0"/>
              </a:spcAft>
              <a:buClr>
                <a:schemeClr val="lt2"/>
              </a:buClr>
              <a:buSzPts val="2800"/>
              <a:buNone/>
              <a:defRPr sz="2800">
                <a:solidFill>
                  <a:schemeClr val="lt2"/>
                </a:solidFill>
              </a:defRPr>
            </a:lvl8pPr>
            <a:lvl9pPr lvl="8">
              <a:spcBef>
                <a:spcPts val="0"/>
              </a:spcBef>
              <a:spcAft>
                <a:spcPts val="0"/>
              </a:spcAft>
              <a:buClr>
                <a:schemeClr val="lt2"/>
              </a:buClr>
              <a:buSzPts val="2800"/>
              <a:buNone/>
              <a:defRPr sz="2800">
                <a:solidFill>
                  <a:schemeClr val="lt2"/>
                </a:solidFill>
              </a:defRPr>
            </a:lvl9pPr>
          </a:lstStyle>
          <a:p/>
        </p:txBody>
      </p:sp>
      <p:sp>
        <p:nvSpPr>
          <p:cNvPr id="7" name="Google Shape;7;p1"/>
          <p:cNvSpPr txBox="1"/>
          <p:nvPr>
            <p:ph idx="1" type="body"/>
          </p:nvPr>
        </p:nvSpPr>
        <p:spPr>
          <a:xfrm>
            <a:off x="782475" y="1152475"/>
            <a:ext cx="77040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lt1"/>
              </a:buClr>
              <a:buSzPts val="1400"/>
              <a:buFont typeface="Karla"/>
              <a:buChar char="●"/>
              <a:defRPr>
                <a:solidFill>
                  <a:schemeClr val="lt1"/>
                </a:solidFill>
                <a:latin typeface="Karla"/>
                <a:ea typeface="Karla"/>
                <a:cs typeface="Karla"/>
                <a:sym typeface="Karla"/>
              </a:defRPr>
            </a:lvl1pPr>
            <a:lvl2pPr indent="-317500" lvl="1" marL="914400">
              <a:lnSpc>
                <a:spcPct val="100000"/>
              </a:lnSpc>
              <a:spcBef>
                <a:spcPts val="0"/>
              </a:spcBef>
              <a:spcAft>
                <a:spcPts val="0"/>
              </a:spcAft>
              <a:buClr>
                <a:schemeClr val="lt1"/>
              </a:buClr>
              <a:buSzPts val="1400"/>
              <a:buFont typeface="Karla"/>
              <a:buChar char="○"/>
              <a:defRPr>
                <a:solidFill>
                  <a:schemeClr val="lt1"/>
                </a:solidFill>
                <a:latin typeface="Karla"/>
                <a:ea typeface="Karla"/>
                <a:cs typeface="Karla"/>
                <a:sym typeface="Karla"/>
              </a:defRPr>
            </a:lvl2pPr>
            <a:lvl3pPr indent="-317500" lvl="2" marL="1371600">
              <a:lnSpc>
                <a:spcPct val="100000"/>
              </a:lnSpc>
              <a:spcBef>
                <a:spcPts val="0"/>
              </a:spcBef>
              <a:spcAft>
                <a:spcPts val="0"/>
              </a:spcAft>
              <a:buClr>
                <a:schemeClr val="lt1"/>
              </a:buClr>
              <a:buSzPts val="1400"/>
              <a:buFont typeface="Karla"/>
              <a:buChar char="■"/>
              <a:defRPr>
                <a:solidFill>
                  <a:schemeClr val="lt1"/>
                </a:solidFill>
                <a:latin typeface="Karla"/>
                <a:ea typeface="Karla"/>
                <a:cs typeface="Karla"/>
                <a:sym typeface="Karla"/>
              </a:defRPr>
            </a:lvl3pPr>
            <a:lvl4pPr indent="-317500" lvl="3" marL="1828800">
              <a:lnSpc>
                <a:spcPct val="100000"/>
              </a:lnSpc>
              <a:spcBef>
                <a:spcPts val="0"/>
              </a:spcBef>
              <a:spcAft>
                <a:spcPts val="0"/>
              </a:spcAft>
              <a:buClr>
                <a:schemeClr val="lt1"/>
              </a:buClr>
              <a:buSzPts val="1400"/>
              <a:buFont typeface="Karla"/>
              <a:buChar char="●"/>
              <a:defRPr>
                <a:solidFill>
                  <a:schemeClr val="lt1"/>
                </a:solidFill>
                <a:latin typeface="Karla"/>
                <a:ea typeface="Karla"/>
                <a:cs typeface="Karla"/>
                <a:sym typeface="Karla"/>
              </a:defRPr>
            </a:lvl4pPr>
            <a:lvl5pPr indent="-317500" lvl="4" marL="2286000">
              <a:lnSpc>
                <a:spcPct val="100000"/>
              </a:lnSpc>
              <a:spcBef>
                <a:spcPts val="0"/>
              </a:spcBef>
              <a:spcAft>
                <a:spcPts val="0"/>
              </a:spcAft>
              <a:buClr>
                <a:schemeClr val="lt1"/>
              </a:buClr>
              <a:buSzPts val="1400"/>
              <a:buFont typeface="Karla"/>
              <a:buChar char="○"/>
              <a:defRPr>
                <a:solidFill>
                  <a:schemeClr val="lt1"/>
                </a:solidFill>
                <a:latin typeface="Karla"/>
                <a:ea typeface="Karla"/>
                <a:cs typeface="Karla"/>
                <a:sym typeface="Karla"/>
              </a:defRPr>
            </a:lvl5pPr>
            <a:lvl6pPr indent="-317500" lvl="5" marL="2743200">
              <a:lnSpc>
                <a:spcPct val="100000"/>
              </a:lnSpc>
              <a:spcBef>
                <a:spcPts val="0"/>
              </a:spcBef>
              <a:spcAft>
                <a:spcPts val="0"/>
              </a:spcAft>
              <a:buClr>
                <a:schemeClr val="lt1"/>
              </a:buClr>
              <a:buSzPts val="1400"/>
              <a:buFont typeface="Karla"/>
              <a:buChar char="■"/>
              <a:defRPr>
                <a:solidFill>
                  <a:schemeClr val="lt1"/>
                </a:solidFill>
                <a:latin typeface="Karla"/>
                <a:ea typeface="Karla"/>
                <a:cs typeface="Karla"/>
                <a:sym typeface="Karla"/>
              </a:defRPr>
            </a:lvl6pPr>
            <a:lvl7pPr indent="-317500" lvl="6" marL="3200400">
              <a:lnSpc>
                <a:spcPct val="100000"/>
              </a:lnSpc>
              <a:spcBef>
                <a:spcPts val="0"/>
              </a:spcBef>
              <a:spcAft>
                <a:spcPts val="0"/>
              </a:spcAft>
              <a:buClr>
                <a:schemeClr val="lt1"/>
              </a:buClr>
              <a:buSzPts val="1400"/>
              <a:buFont typeface="Karla"/>
              <a:buChar char="●"/>
              <a:defRPr>
                <a:solidFill>
                  <a:schemeClr val="lt1"/>
                </a:solidFill>
                <a:latin typeface="Karla"/>
                <a:ea typeface="Karla"/>
                <a:cs typeface="Karla"/>
                <a:sym typeface="Karla"/>
              </a:defRPr>
            </a:lvl7pPr>
            <a:lvl8pPr indent="-317500" lvl="7" marL="3657600">
              <a:lnSpc>
                <a:spcPct val="100000"/>
              </a:lnSpc>
              <a:spcBef>
                <a:spcPts val="0"/>
              </a:spcBef>
              <a:spcAft>
                <a:spcPts val="0"/>
              </a:spcAft>
              <a:buClr>
                <a:schemeClr val="lt1"/>
              </a:buClr>
              <a:buSzPts val="1400"/>
              <a:buFont typeface="Karla"/>
              <a:buChar char="○"/>
              <a:defRPr>
                <a:solidFill>
                  <a:schemeClr val="lt1"/>
                </a:solidFill>
                <a:latin typeface="Karla"/>
                <a:ea typeface="Karla"/>
                <a:cs typeface="Karla"/>
                <a:sym typeface="Karla"/>
              </a:defRPr>
            </a:lvl8pPr>
            <a:lvl9pPr indent="-317500" lvl="8" marL="4114800">
              <a:lnSpc>
                <a:spcPct val="100000"/>
              </a:lnSpc>
              <a:spcBef>
                <a:spcPts val="0"/>
              </a:spcBef>
              <a:spcAft>
                <a:spcPts val="0"/>
              </a:spcAft>
              <a:buClr>
                <a:schemeClr val="lt1"/>
              </a:buClr>
              <a:buSzPts val="1400"/>
              <a:buFont typeface="Karla"/>
              <a:buChar char="■"/>
              <a:defRPr>
                <a:solidFill>
                  <a:schemeClr val="lt1"/>
                </a:solidFill>
                <a:latin typeface="Karla"/>
                <a:ea typeface="Karla"/>
                <a:cs typeface="Karla"/>
                <a:sym typeface="Karla"/>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271" name="Shape 271"/>
        <p:cNvGrpSpPr/>
        <p:nvPr/>
      </p:nvGrpSpPr>
      <p:grpSpPr>
        <a:xfrm>
          <a:off x="0" y="0"/>
          <a:ext cx="0" cy="0"/>
          <a:chOff x="0" y="0"/>
          <a:chExt cx="0" cy="0"/>
        </a:xfrm>
      </p:grpSpPr>
      <p:sp>
        <p:nvSpPr>
          <p:cNvPr id="272" name="Google Shape;272;p27"/>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273" name="Google Shape;273;p27"/>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3" r:id="rId1"/>
    <p:sldLayoutId id="2147483674"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3.jp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7.xml"/><Relationship Id="rId3" Type="http://schemas.openxmlformats.org/officeDocument/2006/relationships/image" Target="../media/image11.jpg"/><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33.xml"/><Relationship Id="rId4" Type="http://schemas.openxmlformats.org/officeDocument/2006/relationships/slide" Target="/ppt/slides/slide30.xml"/><Relationship Id="rId9" Type="http://schemas.openxmlformats.org/officeDocument/2006/relationships/slide" Target="/ppt/slides/slide35.xml"/><Relationship Id="rId5" Type="http://schemas.openxmlformats.org/officeDocument/2006/relationships/slide" Target="/ppt/slides/slide29.xml"/><Relationship Id="rId6" Type="http://schemas.openxmlformats.org/officeDocument/2006/relationships/slide" Target="/ppt/slides/slide29.xml"/><Relationship Id="rId7" Type="http://schemas.openxmlformats.org/officeDocument/2006/relationships/slide" Target="/ppt/slides/slide28.xml"/><Relationship Id="rId8" Type="http://schemas.openxmlformats.org/officeDocument/2006/relationships/slide" Target="/ppt/slides/slide33.xml"/><Relationship Id="rId11" Type="http://schemas.openxmlformats.org/officeDocument/2006/relationships/hyperlink" Target="http://bit.ly/2Tynxth" TargetMode="External"/><Relationship Id="rId10" Type="http://schemas.openxmlformats.org/officeDocument/2006/relationships/slide" Target="/ppt/slides/slide41.xml"/><Relationship Id="rId13" Type="http://schemas.openxmlformats.org/officeDocument/2006/relationships/hyperlink" Target="http://bit.ly/33VAFh3" TargetMode="External"/><Relationship Id="rId12" Type="http://schemas.openxmlformats.org/officeDocument/2006/relationships/hyperlink" Target="http://bit.ly/30B07Gq" TargetMode="External"/><Relationship Id="rId15" Type="http://schemas.openxmlformats.org/officeDocument/2006/relationships/hyperlink" Target="https://www.flaticon.com/?utm_source=slidesgo_template&amp;utm_medium=referral-link&amp;utm_campaign=promo-slide&amp;utm_term=slidesgo&amp;utm_content=flaticon" TargetMode="External"/><Relationship Id="rId14" Type="http://schemas.openxmlformats.org/officeDocument/2006/relationships/hyperlink" Target="https://www.freepik.com/?utm_source=slidesgo_template&amp;utm_medium=referral-link&amp;utm_campaign=promo-slide&amp;utm_term=slidesgo&amp;utm_content=freepik" TargetMode="External"/><Relationship Id="rId17" Type="http://schemas.openxmlformats.org/officeDocument/2006/relationships/hyperlink" Target="https://wepik.com/?utm_source=slidesgo_template&amp;utm_medium=referral-link&amp;utm_campaign=promo-slide&amp;utm_term=slidesgo&amp;utm_content=wepik" TargetMode="External"/><Relationship Id="rId16" Type="http://schemas.openxmlformats.org/officeDocument/2006/relationships/hyperlink" Target="https://storyset.com/?utm_source=slidesgo_template&amp;utm_medium=referral-link&amp;utm_campaign=promo-slide&amp;utm_term=slidesgo&amp;utm_content=storyset" TargetMode="External"/><Relationship Id="rId18" Type="http://schemas.openxmlformats.org/officeDocument/2006/relationships/hyperlink" Target="https://vidfy.com/?utm_source=slidesgo_template&amp;utm_medium=referral-link&amp;utm_campaign=promo-slide&amp;utm_term=slidesgo&amp;utm_content=vidfy"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image" Target="../media/image13.jpg"/><Relationship Id="rId4" Type="http://schemas.openxmlformats.org/officeDocument/2006/relationships/image" Target="../media/image16.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KIkFJwwWqe0PtBsYMlvzRNmxRWbv6_92XS4Z8yIkknQ/copy" TargetMode="External"/><Relationship Id="rId5" Type="http://schemas.openxmlformats.org/officeDocument/2006/relationships/image" Target="../media/image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2.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KIkFJwwWqe0PtBsYMlvzRNmxRWbv6_92XS4Z8yIkknQ/copy" TargetMode="External"/><Relationship Id="rId5" Type="http://schemas.openxmlformats.org/officeDocument/2006/relationships/image" Target="../media/image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 Id="rId3" Type="http://schemas.openxmlformats.org/officeDocument/2006/relationships/image" Target="../media/image2.png"/><Relationship Id="rId4" Type="http://schemas.openxmlformats.org/officeDocument/2006/relationships/image" Target="../media/image12.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7.xml"/><Relationship Id="rId3" Type="http://schemas.openxmlformats.org/officeDocument/2006/relationships/image" Target="../media/image1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9.xml"/><Relationship Id="rId3" Type="http://schemas.openxmlformats.org/officeDocument/2006/relationships/hyperlink" Target="https://www.freepik.com/free-photo/website-hosting-concept-with-circuits_26412535.htm/?utm_source=slidesgo_template&amp;utm_medium=referral-link&amp;utm_campaign=sg_resources&amp;utm_content=freepik" TargetMode="External"/><Relationship Id="rId4" Type="http://schemas.openxmlformats.org/officeDocument/2006/relationships/hyperlink" Target="https://www.freepik.com/free-photo/woman-wearing-virtual-reality-simulator_13327676.htm#&amp;position=0&amp;from_view=detail#&amp;position=0&amp;from_view=detail/?utm_source=slidesgo_template&amp;utm_medium=referral-link&amp;utm_campaign=sg_resources&amp;utm_content=freepik" TargetMode="External"/><Relationship Id="rId5" Type="http://schemas.openxmlformats.org/officeDocument/2006/relationships/hyperlink" Target="https://www.freepik.com/free-photo/man-using-pair-smart-glasses_18771655.htm/?utm_source=slidesgo_template&amp;utm_medium=referral-link&amp;utm_campaign=sg_resources&amp;utm_content=freepik" TargetMode="External"/><Relationship Id="rId6" Type="http://schemas.openxmlformats.org/officeDocument/2006/relationships/hyperlink" Target="https://www.freepik.com/free-photo/woman-wearing-virtual-reality-simulator_13327676.htm#&amp;position=0&amp;from_view=detail#&amp;position=0&amp;from_view=detail/?utm_source=slidesgo_template&amp;utm_medium=referral-link&amp;utm_campaign=sg_resources&amp;utm_content=freepik" TargetMode="External"/><Relationship Id="rId7" Type="http://schemas.openxmlformats.org/officeDocument/2006/relationships/hyperlink" Target="https://www.freepik.com/free-photo/website-hosting-with-smiley-man-suit_26412519.htm/?utm_source=slidesgo_template&amp;utm_medium=referral-link&amp;utm_campaign=sg_resources&amp;utm_content=freepik" TargetMode="External"/><Relationship Id="rId8" Type="http://schemas.openxmlformats.org/officeDocument/2006/relationships/hyperlink" Target="https://www.freepik.com/free-photo/close-up-hand-holding-futuristic-screen_19265131.htm#query=tecnology&amp;position=0&amp;from_view=author/?utm_source=slidesgo_template&amp;utm_medium=referral-link&amp;utm_campaign=sg_resources&amp;utm_content=freepik"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 Id="rId3" Type="http://schemas.openxmlformats.org/officeDocument/2006/relationships/hyperlink" Target="https://www.freepik.com/free-vector/gradient-network-connection-background_12643219.htm#page=2&amp;position=1&amp;from_view=undefined#position=0/?utm_source=slidesgo_template&amp;utm_medium=referral-link&amp;utm_campaign=sg_resources&amp;utm_content=freepik" TargetMode="External"/><Relationship Id="rId4" Type="http://schemas.openxmlformats.org/officeDocument/2006/relationships/hyperlink" Target="https://www.freepik.com/free-photo/medium-shot-man-wearing-vr-glasses_19265130.htm#&amp;position=11&amp;from_view=undefined/?utm_source=slidesgo_template&amp;utm_medium=referral-link&amp;utm_campaign=sg_resources&amp;utm_content=freepik" TargetMode="External"/><Relationship Id="rId5" Type="http://schemas.openxmlformats.org/officeDocument/2006/relationships/hyperlink" Target="https://www.freepik.com/free-photo/close-up-eye-scanning_12810820.htm#&amp;position=7&amp;from_view=undefined/?utm_source=slidesgo_template&amp;utm_medium=referral-link&amp;utm_campaign=sg_resources&amp;utm_content=freepik" TargetMode="External"/><Relationship Id="rId6" Type="http://schemas.openxmlformats.org/officeDocument/2006/relationships/hyperlink" Target="https://www.freepik.com/free-photo/side-view-woman-working-digital-monitors_13327612.htm#&amp;position=5&amp;from_view=undefined/?utm_source=slidesgo_template&amp;utm_medium=referral-link&amp;utm_campaign=sg_resources&amp;utm_content=freepik" TargetMode="External"/><Relationship Id="rId7" Type="http://schemas.openxmlformats.org/officeDocument/2006/relationships/hyperlink" Target="https://www.freepik.com/free-photo/young-man-with-virtual-reality-simulator-woman-testing_13327645.htm#&amp;position=3&amp;from_view=undefined/?utm_source=slidesgo_template&amp;utm_medium=referral-link&amp;utm_campaign=sg_resources&amp;utm_content=freepik" TargetMode="External"/><Relationship Id="rId8" Type="http://schemas.openxmlformats.org/officeDocument/2006/relationships/hyperlink" Target="https://www.freepik.com/free-photo/website-hosting-concept-with-futuristic-screen_26412523.htm#&amp;position=1&amp;from_view=undefined/?utm_source=slidesgo_template&amp;utm_medium=referral-link&amp;utm_campaign=sg_resources&amp;utm_content=freepik"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1.xml"/><Relationship Id="rId3" Type="http://schemas.openxmlformats.org/officeDocument/2006/relationships/hyperlink" Target="http://bit.ly/33VAFh3" TargetMode="External"/><Relationship Id="rId4" Type="http://schemas.openxmlformats.org/officeDocument/2006/relationships/hyperlink" Target="http://bit.ly/30B07Gq" TargetMode="External"/><Relationship Id="rId5" Type="http://schemas.openxmlformats.org/officeDocument/2006/relationships/hyperlink" Target="http://bit.ly/2PfT4lq" TargetMode="External"/><Relationship Id="rId6" Type="http://schemas.openxmlformats.org/officeDocument/2006/relationships/slide" Target="/ppt/slides/slide28.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2.xml"/><Relationship Id="rId3" Type="http://schemas.openxmlformats.org/officeDocument/2006/relationships/hyperlink" Target="http://bit.ly/2PfT4lq" TargetMode="External"/><Relationship Id="rId4" Type="http://schemas.openxmlformats.org/officeDocument/2006/relationships/slide" Target="/ppt/slides/slide28.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3.xml"/><Relationship Id="rId3" Type="http://schemas.openxmlformats.org/officeDocument/2006/relationships/hyperlink" Target="https://fonts.google.com/specimen/Audiowide" TargetMode="External"/><Relationship Id="rId4" Type="http://schemas.openxmlformats.org/officeDocument/2006/relationships/hyperlink" Target="https://fonts.google.com/specimen/Karla"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4.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6.png"/><Relationship Id="rId9" Type="http://schemas.openxmlformats.org/officeDocument/2006/relationships/hyperlink" Target="https://storyset.com/bro?utm_source=slidesgo_template&amp;utm_medium=referral-link&amp;utm_campaign=slidesgo_final_slides&amp;utm_term=bro&amp;utm_content=storyset" TargetMode="External"/><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amico?utm_source=slidesgo_template&amp;utm_medium=referral-link&amp;utm_campaign=slidesgo_final_slides&amp;utm_term=amico&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rafiki?utm_source=slidesgo_template&amp;utm_medium=referral-link&amp;utm_campaign=slidesgo_final_slides&amp;utm_term=rafiki&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image" Target="../media/image10.png"/><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9.png"/><Relationship Id="rId14" Type="http://schemas.openxmlformats.org/officeDocument/2006/relationships/image" Target="../media/image5.png"/><Relationship Id="rId17" Type="http://schemas.openxmlformats.org/officeDocument/2006/relationships/hyperlink" Target="https://storyset.com/cuate?utm_source=slidesgo_template&amp;utm_medium=referral-link&amp;utm_campaign=slidesgo_final_slides&amp;utm_term=cuate&amp;utm_content=storyset" TargetMode="External"/><Relationship Id="rId16" Type="http://schemas.openxmlformats.org/officeDocument/2006/relationships/image" Target="../media/image7.png"/><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5.xml"/><Relationship Id="rId3" Type="http://schemas.openxmlformats.org/officeDocument/2006/relationships/hyperlink" Target="https://bit.ly/2ZjL1pd"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1.xml"/><Relationship Id="rId3" Type="http://schemas.openxmlformats.org/officeDocument/2006/relationships/hyperlink" Target="https://workspace.google.com/marketplace/app/icons_for_slides_docs/381578326502"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8.xml"/><Relationship Id="rId3" Type="http://schemas.openxmlformats.org/officeDocument/2006/relationships/hyperlink" Target="http://bit.ly/2PfT4lq" TargetMode="External"/><Relationship Id="rId4" Type="http://schemas.openxmlformats.org/officeDocument/2006/relationships/image" Target="../media/image1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30"/>
          <p:cNvSpPr/>
          <p:nvPr/>
        </p:nvSpPr>
        <p:spPr>
          <a:xfrm>
            <a:off x="1727250" y="1228150"/>
            <a:ext cx="5689500" cy="24768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30"/>
          <p:cNvSpPr txBox="1"/>
          <p:nvPr>
            <p:ph type="ctrTitle"/>
          </p:nvPr>
        </p:nvSpPr>
        <p:spPr>
          <a:xfrm>
            <a:off x="1625850" y="1317528"/>
            <a:ext cx="5892300" cy="2358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Cyber-Futuristic AI Technology Thesis Defense</a:t>
            </a:r>
            <a:endParaRPr>
              <a:solidFill>
                <a:srgbClr val="CC0000"/>
              </a:solidFill>
            </a:endParaRPr>
          </a:p>
        </p:txBody>
      </p:sp>
      <p:sp>
        <p:nvSpPr>
          <p:cNvPr id="283" name="Google Shape;283;p30"/>
          <p:cNvSpPr txBox="1"/>
          <p:nvPr>
            <p:ph idx="1" type="subTitle"/>
          </p:nvPr>
        </p:nvSpPr>
        <p:spPr>
          <a:xfrm>
            <a:off x="1625850" y="3778500"/>
            <a:ext cx="5892300" cy="473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Here is where your presentation begins</a:t>
            </a:r>
            <a:endParaRPr/>
          </a:p>
        </p:txBody>
      </p:sp>
      <p:grpSp>
        <p:nvGrpSpPr>
          <p:cNvPr id="284" name="Google Shape;284;p30"/>
          <p:cNvGrpSpPr/>
          <p:nvPr/>
        </p:nvGrpSpPr>
        <p:grpSpPr>
          <a:xfrm>
            <a:off x="1006807" y="487596"/>
            <a:ext cx="288601" cy="1096693"/>
            <a:chOff x="1006700" y="2603975"/>
            <a:chExt cx="55450" cy="210700"/>
          </a:xfrm>
        </p:grpSpPr>
        <p:sp>
          <p:nvSpPr>
            <p:cNvPr id="285" name="Google Shape;285;p30"/>
            <p:cNvSpPr/>
            <p:nvPr/>
          </p:nvSpPr>
          <p:spPr>
            <a:xfrm>
              <a:off x="1006700" y="262997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0"/>
            <p:cNvSpPr/>
            <p:nvPr/>
          </p:nvSpPr>
          <p:spPr>
            <a:xfrm>
              <a:off x="1032700" y="260397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0"/>
            <p:cNvSpPr/>
            <p:nvPr/>
          </p:nvSpPr>
          <p:spPr>
            <a:xfrm>
              <a:off x="1006700" y="2707200"/>
              <a:ext cx="55450" cy="3850"/>
            </a:xfrm>
            <a:custGeom>
              <a:rect b="b" l="l" r="r" t="t"/>
              <a:pathLst>
                <a:path extrusionOk="0" h="154" w="2218">
                  <a:moveTo>
                    <a:pt x="0" y="1"/>
                  </a:moveTo>
                  <a:lnTo>
                    <a:pt x="0" y="154"/>
                  </a:lnTo>
                  <a:lnTo>
                    <a:pt x="2218" y="154"/>
                  </a:lnTo>
                  <a:lnTo>
                    <a:pt x="22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0"/>
            <p:cNvSpPr/>
            <p:nvPr/>
          </p:nvSpPr>
          <p:spPr>
            <a:xfrm>
              <a:off x="1032700" y="2681600"/>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0"/>
            <p:cNvSpPr/>
            <p:nvPr/>
          </p:nvSpPr>
          <p:spPr>
            <a:xfrm>
              <a:off x="1006700" y="278522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0"/>
            <p:cNvSpPr/>
            <p:nvPr/>
          </p:nvSpPr>
          <p:spPr>
            <a:xfrm>
              <a:off x="1032700" y="275922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 name="Google Shape;291;p30"/>
          <p:cNvGrpSpPr/>
          <p:nvPr/>
        </p:nvGrpSpPr>
        <p:grpSpPr>
          <a:xfrm rot="5400000">
            <a:off x="7769557" y="3906771"/>
            <a:ext cx="288601" cy="1096693"/>
            <a:chOff x="1006700" y="2603975"/>
            <a:chExt cx="55450" cy="210700"/>
          </a:xfrm>
        </p:grpSpPr>
        <p:sp>
          <p:nvSpPr>
            <p:cNvPr id="292" name="Google Shape;292;p30"/>
            <p:cNvSpPr/>
            <p:nvPr/>
          </p:nvSpPr>
          <p:spPr>
            <a:xfrm>
              <a:off x="1006700" y="262997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30"/>
            <p:cNvSpPr/>
            <p:nvPr/>
          </p:nvSpPr>
          <p:spPr>
            <a:xfrm>
              <a:off x="1032700" y="260397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0"/>
            <p:cNvSpPr/>
            <p:nvPr/>
          </p:nvSpPr>
          <p:spPr>
            <a:xfrm>
              <a:off x="1006700" y="2707200"/>
              <a:ext cx="55450" cy="3850"/>
            </a:xfrm>
            <a:custGeom>
              <a:rect b="b" l="l" r="r" t="t"/>
              <a:pathLst>
                <a:path extrusionOk="0" h="154" w="2218">
                  <a:moveTo>
                    <a:pt x="0" y="1"/>
                  </a:moveTo>
                  <a:lnTo>
                    <a:pt x="0" y="154"/>
                  </a:lnTo>
                  <a:lnTo>
                    <a:pt x="2218" y="154"/>
                  </a:lnTo>
                  <a:lnTo>
                    <a:pt x="22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0"/>
            <p:cNvSpPr/>
            <p:nvPr/>
          </p:nvSpPr>
          <p:spPr>
            <a:xfrm>
              <a:off x="1032700" y="2681600"/>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0"/>
            <p:cNvSpPr/>
            <p:nvPr/>
          </p:nvSpPr>
          <p:spPr>
            <a:xfrm>
              <a:off x="1006700" y="278522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0"/>
            <p:cNvSpPr/>
            <p:nvPr/>
          </p:nvSpPr>
          <p:spPr>
            <a:xfrm>
              <a:off x="1032700" y="275922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 name="Google Shape;298;p30"/>
          <p:cNvGrpSpPr/>
          <p:nvPr/>
        </p:nvGrpSpPr>
        <p:grpSpPr>
          <a:xfrm>
            <a:off x="551124" y="3629702"/>
            <a:ext cx="1178637" cy="1096691"/>
            <a:chOff x="827350" y="3629733"/>
            <a:chExt cx="1431600" cy="1332067"/>
          </a:xfrm>
        </p:grpSpPr>
        <p:sp>
          <p:nvSpPr>
            <p:cNvPr id="299" name="Google Shape;299;p30"/>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30"/>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30"/>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 name="Google Shape;302;p30"/>
          <p:cNvGrpSpPr/>
          <p:nvPr/>
        </p:nvGrpSpPr>
        <p:grpSpPr>
          <a:xfrm>
            <a:off x="322602" y="2902809"/>
            <a:ext cx="781224" cy="726909"/>
            <a:chOff x="827350" y="3629733"/>
            <a:chExt cx="1431600" cy="1332067"/>
          </a:xfrm>
        </p:grpSpPr>
        <p:sp>
          <p:nvSpPr>
            <p:cNvPr id="303" name="Google Shape;303;p30"/>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0"/>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30"/>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 name="Google Shape;306;p30"/>
          <p:cNvGrpSpPr/>
          <p:nvPr/>
        </p:nvGrpSpPr>
        <p:grpSpPr>
          <a:xfrm>
            <a:off x="1816189" y="4394848"/>
            <a:ext cx="356325" cy="331552"/>
            <a:chOff x="827350" y="3629733"/>
            <a:chExt cx="1431600" cy="1332067"/>
          </a:xfrm>
        </p:grpSpPr>
        <p:sp>
          <p:nvSpPr>
            <p:cNvPr id="307" name="Google Shape;307;p30"/>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0"/>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0"/>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 name="Google Shape;310;p30"/>
          <p:cNvGrpSpPr/>
          <p:nvPr/>
        </p:nvGrpSpPr>
        <p:grpSpPr>
          <a:xfrm>
            <a:off x="7466251" y="219713"/>
            <a:ext cx="895180" cy="832942"/>
            <a:chOff x="827350" y="3629733"/>
            <a:chExt cx="1431600" cy="1332067"/>
          </a:xfrm>
        </p:grpSpPr>
        <p:sp>
          <p:nvSpPr>
            <p:cNvPr id="311" name="Google Shape;311;p30"/>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0"/>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0"/>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 name="Google Shape;314;p30"/>
          <p:cNvGrpSpPr/>
          <p:nvPr/>
        </p:nvGrpSpPr>
        <p:grpSpPr>
          <a:xfrm>
            <a:off x="8131283" y="1065715"/>
            <a:ext cx="598982" cy="557337"/>
            <a:chOff x="827350" y="3629733"/>
            <a:chExt cx="1431600" cy="1332067"/>
          </a:xfrm>
        </p:grpSpPr>
        <p:sp>
          <p:nvSpPr>
            <p:cNvPr id="315" name="Google Shape;315;p30"/>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0"/>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0"/>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 name="Google Shape;318;p30"/>
          <p:cNvGrpSpPr/>
          <p:nvPr/>
        </p:nvGrpSpPr>
        <p:grpSpPr>
          <a:xfrm>
            <a:off x="6901231" y="620669"/>
            <a:ext cx="464268" cy="431989"/>
            <a:chOff x="827350" y="3629733"/>
            <a:chExt cx="1431600" cy="1332067"/>
          </a:xfrm>
        </p:grpSpPr>
        <p:sp>
          <p:nvSpPr>
            <p:cNvPr id="319" name="Google Shape;319;p30"/>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0"/>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0"/>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63" name="Shape 663"/>
        <p:cNvGrpSpPr/>
        <p:nvPr/>
      </p:nvGrpSpPr>
      <p:grpSpPr>
        <a:xfrm>
          <a:off x="0" y="0"/>
          <a:ext cx="0" cy="0"/>
          <a:chOff x="0" y="0"/>
          <a:chExt cx="0" cy="0"/>
        </a:xfrm>
      </p:grpSpPr>
      <p:pic>
        <p:nvPicPr>
          <p:cNvPr id="664" name="Google Shape;664;p39"/>
          <p:cNvPicPr preferRelativeResize="0"/>
          <p:nvPr/>
        </p:nvPicPr>
        <p:blipFill rotWithShape="1">
          <a:blip r:embed="rId4">
            <a:alphaModFix amt="75000"/>
          </a:blip>
          <a:srcRect b="0" l="11847" r="0" t="10080"/>
          <a:stretch/>
        </p:blipFill>
        <p:spPr>
          <a:xfrm>
            <a:off x="-123825" y="-190500"/>
            <a:ext cx="6008724" cy="3794975"/>
          </a:xfrm>
          <a:prstGeom prst="rect">
            <a:avLst/>
          </a:prstGeom>
          <a:noFill/>
          <a:ln>
            <a:noFill/>
          </a:ln>
        </p:spPr>
      </p:pic>
      <p:pic>
        <p:nvPicPr>
          <p:cNvPr id="665" name="Google Shape;665;p39"/>
          <p:cNvPicPr preferRelativeResize="0"/>
          <p:nvPr/>
        </p:nvPicPr>
        <p:blipFill rotWithShape="1">
          <a:blip r:embed="rId4">
            <a:alphaModFix amt="75000"/>
          </a:blip>
          <a:srcRect b="0" l="15261" r="0" t="6068"/>
          <a:stretch/>
        </p:blipFill>
        <p:spPr>
          <a:xfrm rot="-10799997">
            <a:off x="4324348" y="1876426"/>
            <a:ext cx="5162552" cy="3543296"/>
          </a:xfrm>
          <a:prstGeom prst="rect">
            <a:avLst/>
          </a:prstGeom>
          <a:noFill/>
          <a:ln>
            <a:noFill/>
          </a:ln>
        </p:spPr>
      </p:pic>
      <p:sp>
        <p:nvSpPr>
          <p:cNvPr id="666" name="Google Shape;666;p39"/>
          <p:cNvSpPr txBox="1"/>
          <p:nvPr>
            <p:ph type="title"/>
          </p:nvPr>
        </p:nvSpPr>
        <p:spPr>
          <a:xfrm rot="300">
            <a:off x="720000" y="3295650"/>
            <a:ext cx="3433500" cy="1207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 picture is worth a thousand words</a:t>
            </a:r>
            <a:endParaRPr/>
          </a:p>
        </p:txBody>
      </p:sp>
      <p:grpSp>
        <p:nvGrpSpPr>
          <p:cNvPr id="667" name="Google Shape;667;p39"/>
          <p:cNvGrpSpPr/>
          <p:nvPr/>
        </p:nvGrpSpPr>
        <p:grpSpPr>
          <a:xfrm rot="5400000">
            <a:off x="8054157" y="-219079"/>
            <a:ext cx="288601" cy="1096693"/>
            <a:chOff x="1006700" y="2603975"/>
            <a:chExt cx="55450" cy="210700"/>
          </a:xfrm>
        </p:grpSpPr>
        <p:sp>
          <p:nvSpPr>
            <p:cNvPr id="668" name="Google Shape;668;p39"/>
            <p:cNvSpPr/>
            <p:nvPr/>
          </p:nvSpPr>
          <p:spPr>
            <a:xfrm>
              <a:off x="1006700" y="262997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9"/>
            <p:cNvSpPr/>
            <p:nvPr/>
          </p:nvSpPr>
          <p:spPr>
            <a:xfrm>
              <a:off x="1032700" y="260397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9"/>
            <p:cNvSpPr/>
            <p:nvPr/>
          </p:nvSpPr>
          <p:spPr>
            <a:xfrm>
              <a:off x="1006700" y="2707200"/>
              <a:ext cx="55450" cy="3850"/>
            </a:xfrm>
            <a:custGeom>
              <a:rect b="b" l="l" r="r" t="t"/>
              <a:pathLst>
                <a:path extrusionOk="0" h="154" w="2218">
                  <a:moveTo>
                    <a:pt x="0" y="1"/>
                  </a:moveTo>
                  <a:lnTo>
                    <a:pt x="0" y="154"/>
                  </a:lnTo>
                  <a:lnTo>
                    <a:pt x="2218" y="154"/>
                  </a:lnTo>
                  <a:lnTo>
                    <a:pt x="22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9"/>
            <p:cNvSpPr/>
            <p:nvPr/>
          </p:nvSpPr>
          <p:spPr>
            <a:xfrm>
              <a:off x="1032700" y="2681600"/>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9"/>
            <p:cNvSpPr/>
            <p:nvPr/>
          </p:nvSpPr>
          <p:spPr>
            <a:xfrm>
              <a:off x="1006700" y="278522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9"/>
            <p:cNvSpPr/>
            <p:nvPr/>
          </p:nvSpPr>
          <p:spPr>
            <a:xfrm>
              <a:off x="1032700" y="275922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 name="Google Shape;674;p39"/>
          <p:cNvGrpSpPr/>
          <p:nvPr/>
        </p:nvGrpSpPr>
        <p:grpSpPr>
          <a:xfrm>
            <a:off x="8020620" y="875122"/>
            <a:ext cx="820307" cy="763275"/>
            <a:chOff x="827350" y="3629733"/>
            <a:chExt cx="1431600" cy="1332067"/>
          </a:xfrm>
        </p:grpSpPr>
        <p:sp>
          <p:nvSpPr>
            <p:cNvPr id="675" name="Google Shape;675;p39"/>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9"/>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9"/>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 name="Google Shape;678;p39"/>
          <p:cNvGrpSpPr/>
          <p:nvPr/>
        </p:nvGrpSpPr>
        <p:grpSpPr>
          <a:xfrm>
            <a:off x="1970334" y="1694339"/>
            <a:ext cx="932831" cy="867975"/>
            <a:chOff x="827350" y="3629733"/>
            <a:chExt cx="1431600" cy="1332067"/>
          </a:xfrm>
        </p:grpSpPr>
        <p:sp>
          <p:nvSpPr>
            <p:cNvPr id="679" name="Google Shape;679;p39"/>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9"/>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9"/>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 name="Google Shape;682;p39"/>
          <p:cNvGrpSpPr/>
          <p:nvPr/>
        </p:nvGrpSpPr>
        <p:grpSpPr>
          <a:xfrm>
            <a:off x="1970321" y="961841"/>
            <a:ext cx="633913" cy="589839"/>
            <a:chOff x="827350" y="3629733"/>
            <a:chExt cx="1431600" cy="1332067"/>
          </a:xfrm>
        </p:grpSpPr>
        <p:sp>
          <p:nvSpPr>
            <p:cNvPr id="683" name="Google Shape;683;p39"/>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9"/>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9"/>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 name="Google Shape;686;p39"/>
          <p:cNvGrpSpPr/>
          <p:nvPr/>
        </p:nvGrpSpPr>
        <p:grpSpPr>
          <a:xfrm>
            <a:off x="1427427" y="1480329"/>
            <a:ext cx="487174" cy="453302"/>
            <a:chOff x="827350" y="3629733"/>
            <a:chExt cx="1431600" cy="1332067"/>
          </a:xfrm>
        </p:grpSpPr>
        <p:sp>
          <p:nvSpPr>
            <p:cNvPr id="687" name="Google Shape;687;p39"/>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9"/>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9"/>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3" name="Shape 693"/>
        <p:cNvGrpSpPr/>
        <p:nvPr/>
      </p:nvGrpSpPr>
      <p:grpSpPr>
        <a:xfrm>
          <a:off x="0" y="0"/>
          <a:ext cx="0" cy="0"/>
          <a:chOff x="0" y="0"/>
          <a:chExt cx="0" cy="0"/>
        </a:xfrm>
      </p:grpSpPr>
      <p:sp>
        <p:nvSpPr>
          <p:cNvPr id="694" name="Google Shape;694;p40"/>
          <p:cNvSpPr/>
          <p:nvPr/>
        </p:nvSpPr>
        <p:spPr>
          <a:xfrm>
            <a:off x="910950" y="1553404"/>
            <a:ext cx="913800" cy="9231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40"/>
          <p:cNvSpPr/>
          <p:nvPr/>
        </p:nvSpPr>
        <p:spPr>
          <a:xfrm>
            <a:off x="910950" y="3102804"/>
            <a:ext cx="913800" cy="9231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40"/>
          <p:cNvSpPr/>
          <p:nvPr/>
        </p:nvSpPr>
        <p:spPr>
          <a:xfrm>
            <a:off x="7319250" y="1553404"/>
            <a:ext cx="913800" cy="9231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40"/>
          <p:cNvSpPr/>
          <p:nvPr/>
        </p:nvSpPr>
        <p:spPr>
          <a:xfrm>
            <a:off x="7319250" y="3102804"/>
            <a:ext cx="913800" cy="9231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40"/>
          <p:cNvSpPr/>
          <p:nvPr/>
        </p:nvSpPr>
        <p:spPr>
          <a:xfrm>
            <a:off x="713225" y="510300"/>
            <a:ext cx="7704000" cy="632100"/>
          </a:xfrm>
          <a:prstGeom prst="snip2DiagRect">
            <a:avLst>
              <a:gd fmla="val 0" name="adj1"/>
              <a:gd fmla="val 22148"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40"/>
          <p:cNvSpPr txBox="1"/>
          <p:nvPr>
            <p:ph type="title"/>
          </p:nvPr>
        </p:nvSpPr>
        <p:spPr>
          <a:xfrm>
            <a:off x="718150" y="540000"/>
            <a:ext cx="77058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Study </a:t>
            </a:r>
            <a:r>
              <a:rPr lang="en"/>
              <a:t>objectives</a:t>
            </a:r>
            <a:endParaRPr/>
          </a:p>
        </p:txBody>
      </p:sp>
      <p:sp>
        <p:nvSpPr>
          <p:cNvPr id="700" name="Google Shape;700;p40"/>
          <p:cNvSpPr txBox="1"/>
          <p:nvPr>
            <p:ph idx="1" type="subTitle"/>
          </p:nvPr>
        </p:nvSpPr>
        <p:spPr>
          <a:xfrm>
            <a:off x="2109048" y="1553404"/>
            <a:ext cx="2315400" cy="457200"/>
          </a:xfrm>
          <a:prstGeom prst="rect">
            <a:avLst/>
          </a:prstGeom>
        </p:spPr>
        <p:txBody>
          <a:bodyPr anchorCtr="0" anchor="b" bIns="91425" lIns="0" spcFirstLastPara="1" rIns="0" wrap="square" tIns="91425">
            <a:noAutofit/>
          </a:bodyPr>
          <a:lstStyle/>
          <a:p>
            <a:pPr indent="0" lvl="0" marL="0" rtl="0" algn="l">
              <a:spcBef>
                <a:spcPts val="0"/>
              </a:spcBef>
              <a:spcAft>
                <a:spcPts val="0"/>
              </a:spcAft>
              <a:buNone/>
            </a:pPr>
            <a:r>
              <a:rPr lang="en"/>
              <a:t>Venus</a:t>
            </a:r>
            <a:endParaRPr/>
          </a:p>
        </p:txBody>
      </p:sp>
      <p:sp>
        <p:nvSpPr>
          <p:cNvPr id="701" name="Google Shape;701;p40"/>
          <p:cNvSpPr txBox="1"/>
          <p:nvPr>
            <p:ph idx="2" type="subTitle"/>
          </p:nvPr>
        </p:nvSpPr>
        <p:spPr>
          <a:xfrm>
            <a:off x="2109047" y="1915655"/>
            <a:ext cx="2315400" cy="4845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Venus is the second planet from the Sun</a:t>
            </a:r>
            <a:endParaRPr/>
          </a:p>
        </p:txBody>
      </p:sp>
      <p:sp>
        <p:nvSpPr>
          <p:cNvPr id="702" name="Google Shape;702;p40"/>
          <p:cNvSpPr txBox="1"/>
          <p:nvPr>
            <p:ph idx="3" type="subTitle"/>
          </p:nvPr>
        </p:nvSpPr>
        <p:spPr>
          <a:xfrm>
            <a:off x="4708749" y="1553404"/>
            <a:ext cx="2326200" cy="457200"/>
          </a:xfrm>
          <a:prstGeom prst="rect">
            <a:avLst/>
          </a:prstGeom>
        </p:spPr>
        <p:txBody>
          <a:bodyPr anchorCtr="0" anchor="b" bIns="91425" lIns="0" spcFirstLastPara="1" rIns="0" wrap="square" tIns="91425">
            <a:noAutofit/>
          </a:bodyPr>
          <a:lstStyle/>
          <a:p>
            <a:pPr indent="0" lvl="0" marL="0" rtl="0" algn="r">
              <a:spcBef>
                <a:spcPts val="0"/>
              </a:spcBef>
              <a:spcAft>
                <a:spcPts val="0"/>
              </a:spcAft>
              <a:buNone/>
            </a:pPr>
            <a:r>
              <a:rPr lang="en"/>
              <a:t>Mars</a:t>
            </a:r>
            <a:endParaRPr/>
          </a:p>
        </p:txBody>
      </p:sp>
      <p:sp>
        <p:nvSpPr>
          <p:cNvPr id="703" name="Google Shape;703;p40"/>
          <p:cNvSpPr txBox="1"/>
          <p:nvPr>
            <p:ph idx="4" type="subTitle"/>
          </p:nvPr>
        </p:nvSpPr>
        <p:spPr>
          <a:xfrm>
            <a:off x="4708753" y="1915655"/>
            <a:ext cx="2326200" cy="484500"/>
          </a:xfrm>
          <a:prstGeom prst="rect">
            <a:avLst/>
          </a:prstGeom>
        </p:spPr>
        <p:txBody>
          <a:bodyPr anchorCtr="0" anchor="t" bIns="91425" lIns="0" spcFirstLastPara="1" rIns="0" wrap="square" tIns="91425">
            <a:noAutofit/>
          </a:bodyPr>
          <a:lstStyle/>
          <a:p>
            <a:pPr indent="0" lvl="0" marL="0" rtl="0" algn="r">
              <a:spcBef>
                <a:spcPts val="0"/>
              </a:spcBef>
              <a:spcAft>
                <a:spcPts val="0"/>
              </a:spcAft>
              <a:buNone/>
            </a:pPr>
            <a:r>
              <a:rPr lang="en"/>
              <a:t>Despite being red, Mars is actually a cold place</a:t>
            </a:r>
            <a:endParaRPr/>
          </a:p>
        </p:txBody>
      </p:sp>
      <p:sp>
        <p:nvSpPr>
          <p:cNvPr id="704" name="Google Shape;704;p40"/>
          <p:cNvSpPr txBox="1"/>
          <p:nvPr>
            <p:ph idx="5" type="subTitle"/>
          </p:nvPr>
        </p:nvSpPr>
        <p:spPr>
          <a:xfrm>
            <a:off x="2109048" y="3102807"/>
            <a:ext cx="2313300" cy="457200"/>
          </a:xfrm>
          <a:prstGeom prst="rect">
            <a:avLst/>
          </a:prstGeom>
        </p:spPr>
        <p:txBody>
          <a:bodyPr anchorCtr="0" anchor="b" bIns="91425" lIns="0" spcFirstLastPara="1" rIns="0" wrap="square" tIns="91425">
            <a:noAutofit/>
          </a:bodyPr>
          <a:lstStyle/>
          <a:p>
            <a:pPr indent="0" lvl="0" marL="0" rtl="0" algn="l">
              <a:spcBef>
                <a:spcPts val="0"/>
              </a:spcBef>
              <a:spcAft>
                <a:spcPts val="0"/>
              </a:spcAft>
              <a:buNone/>
            </a:pPr>
            <a:r>
              <a:rPr lang="en"/>
              <a:t>Mercury</a:t>
            </a:r>
            <a:endParaRPr/>
          </a:p>
        </p:txBody>
      </p:sp>
      <p:sp>
        <p:nvSpPr>
          <p:cNvPr id="705" name="Google Shape;705;p40"/>
          <p:cNvSpPr txBox="1"/>
          <p:nvPr>
            <p:ph idx="6" type="subTitle"/>
          </p:nvPr>
        </p:nvSpPr>
        <p:spPr>
          <a:xfrm>
            <a:off x="2109047" y="3462836"/>
            <a:ext cx="2313300" cy="4845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Mercury is the closest planet to the Sun</a:t>
            </a:r>
            <a:endParaRPr/>
          </a:p>
        </p:txBody>
      </p:sp>
      <p:sp>
        <p:nvSpPr>
          <p:cNvPr id="706" name="Google Shape;706;p40"/>
          <p:cNvSpPr txBox="1"/>
          <p:nvPr>
            <p:ph idx="7" type="subTitle"/>
          </p:nvPr>
        </p:nvSpPr>
        <p:spPr>
          <a:xfrm>
            <a:off x="4708750" y="3102806"/>
            <a:ext cx="2326200" cy="457200"/>
          </a:xfrm>
          <a:prstGeom prst="rect">
            <a:avLst/>
          </a:prstGeom>
        </p:spPr>
        <p:txBody>
          <a:bodyPr anchorCtr="0" anchor="b" bIns="91425" lIns="0" spcFirstLastPara="1" rIns="0" wrap="square" tIns="91425">
            <a:noAutofit/>
          </a:bodyPr>
          <a:lstStyle/>
          <a:p>
            <a:pPr indent="0" lvl="0" marL="0" rtl="0" algn="r">
              <a:spcBef>
                <a:spcPts val="0"/>
              </a:spcBef>
              <a:spcAft>
                <a:spcPts val="0"/>
              </a:spcAft>
              <a:buNone/>
            </a:pPr>
            <a:r>
              <a:rPr lang="en"/>
              <a:t>Saturn</a:t>
            </a:r>
            <a:endParaRPr/>
          </a:p>
        </p:txBody>
      </p:sp>
      <p:sp>
        <p:nvSpPr>
          <p:cNvPr id="707" name="Google Shape;707;p40"/>
          <p:cNvSpPr txBox="1"/>
          <p:nvPr>
            <p:ph idx="8" type="subTitle"/>
          </p:nvPr>
        </p:nvSpPr>
        <p:spPr>
          <a:xfrm>
            <a:off x="4708753" y="3462836"/>
            <a:ext cx="2326200" cy="484500"/>
          </a:xfrm>
          <a:prstGeom prst="rect">
            <a:avLst/>
          </a:prstGeom>
        </p:spPr>
        <p:txBody>
          <a:bodyPr anchorCtr="0" anchor="t" bIns="91425" lIns="0" spcFirstLastPara="1" rIns="0" wrap="square" tIns="91425">
            <a:noAutofit/>
          </a:bodyPr>
          <a:lstStyle/>
          <a:p>
            <a:pPr indent="0" lvl="0" marL="0" rtl="0" algn="r">
              <a:spcBef>
                <a:spcPts val="0"/>
              </a:spcBef>
              <a:spcAft>
                <a:spcPts val="0"/>
              </a:spcAft>
              <a:buNone/>
            </a:pPr>
            <a:r>
              <a:rPr lang="en"/>
              <a:t>Saturn is composed of hydrogen and helium</a:t>
            </a:r>
            <a:endParaRPr/>
          </a:p>
        </p:txBody>
      </p:sp>
      <p:grpSp>
        <p:nvGrpSpPr>
          <p:cNvPr id="708" name="Google Shape;708;p40"/>
          <p:cNvGrpSpPr/>
          <p:nvPr/>
        </p:nvGrpSpPr>
        <p:grpSpPr>
          <a:xfrm rot="5400000">
            <a:off x="862782" y="4248146"/>
            <a:ext cx="288601" cy="1096693"/>
            <a:chOff x="1006700" y="2603975"/>
            <a:chExt cx="55450" cy="210700"/>
          </a:xfrm>
        </p:grpSpPr>
        <p:sp>
          <p:nvSpPr>
            <p:cNvPr id="709" name="Google Shape;709;p40"/>
            <p:cNvSpPr/>
            <p:nvPr/>
          </p:nvSpPr>
          <p:spPr>
            <a:xfrm>
              <a:off x="1006700" y="262997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40"/>
            <p:cNvSpPr/>
            <p:nvPr/>
          </p:nvSpPr>
          <p:spPr>
            <a:xfrm>
              <a:off x="1032700" y="260397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40"/>
            <p:cNvSpPr/>
            <p:nvPr/>
          </p:nvSpPr>
          <p:spPr>
            <a:xfrm>
              <a:off x="1006700" y="2707200"/>
              <a:ext cx="55450" cy="3850"/>
            </a:xfrm>
            <a:custGeom>
              <a:rect b="b" l="l" r="r" t="t"/>
              <a:pathLst>
                <a:path extrusionOk="0" h="154" w="2218">
                  <a:moveTo>
                    <a:pt x="0" y="1"/>
                  </a:moveTo>
                  <a:lnTo>
                    <a:pt x="0" y="154"/>
                  </a:lnTo>
                  <a:lnTo>
                    <a:pt x="2218" y="154"/>
                  </a:lnTo>
                  <a:lnTo>
                    <a:pt x="22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40"/>
            <p:cNvSpPr/>
            <p:nvPr/>
          </p:nvSpPr>
          <p:spPr>
            <a:xfrm>
              <a:off x="1032700" y="2681600"/>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40"/>
            <p:cNvSpPr/>
            <p:nvPr/>
          </p:nvSpPr>
          <p:spPr>
            <a:xfrm>
              <a:off x="1006700" y="278522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40"/>
            <p:cNvSpPr/>
            <p:nvPr/>
          </p:nvSpPr>
          <p:spPr>
            <a:xfrm>
              <a:off x="1032700" y="275922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 name="Google Shape;715;p40"/>
          <p:cNvGrpSpPr/>
          <p:nvPr/>
        </p:nvGrpSpPr>
        <p:grpSpPr>
          <a:xfrm>
            <a:off x="7801545" y="157859"/>
            <a:ext cx="820307" cy="763275"/>
            <a:chOff x="827350" y="3629733"/>
            <a:chExt cx="1431600" cy="1332067"/>
          </a:xfrm>
        </p:grpSpPr>
        <p:sp>
          <p:nvSpPr>
            <p:cNvPr id="716" name="Google Shape;716;p40"/>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40"/>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40"/>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 name="Google Shape;719;p40"/>
          <p:cNvGrpSpPr/>
          <p:nvPr/>
        </p:nvGrpSpPr>
        <p:grpSpPr>
          <a:xfrm>
            <a:off x="8539484" y="870788"/>
            <a:ext cx="520673" cy="484473"/>
            <a:chOff x="827350" y="3629733"/>
            <a:chExt cx="1431600" cy="1332067"/>
          </a:xfrm>
        </p:grpSpPr>
        <p:sp>
          <p:nvSpPr>
            <p:cNvPr id="720" name="Google Shape;720;p40"/>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40"/>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40"/>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 name="Google Shape;723;p40"/>
          <p:cNvGrpSpPr/>
          <p:nvPr/>
        </p:nvGrpSpPr>
        <p:grpSpPr>
          <a:xfrm>
            <a:off x="7470189" y="1711803"/>
            <a:ext cx="611927" cy="600334"/>
            <a:chOff x="-1183550" y="3586525"/>
            <a:chExt cx="296175" cy="290550"/>
          </a:xfrm>
        </p:grpSpPr>
        <p:sp>
          <p:nvSpPr>
            <p:cNvPr id="724" name="Google Shape;724;p40"/>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40"/>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40"/>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40"/>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40"/>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40"/>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40"/>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40"/>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40"/>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 name="Google Shape;733;p40"/>
          <p:cNvGrpSpPr/>
          <p:nvPr/>
        </p:nvGrpSpPr>
        <p:grpSpPr>
          <a:xfrm>
            <a:off x="7473431" y="3277917"/>
            <a:ext cx="605419" cy="572906"/>
            <a:chOff x="-1592325" y="3957400"/>
            <a:chExt cx="293025" cy="277275"/>
          </a:xfrm>
        </p:grpSpPr>
        <p:sp>
          <p:nvSpPr>
            <p:cNvPr id="734" name="Google Shape;734;p40"/>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40"/>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40"/>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40"/>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 name="Google Shape;738;p40"/>
          <p:cNvGrpSpPr/>
          <p:nvPr/>
        </p:nvGrpSpPr>
        <p:grpSpPr>
          <a:xfrm>
            <a:off x="1124393" y="1771538"/>
            <a:ext cx="486912" cy="486836"/>
            <a:chOff x="2685825" y="840375"/>
            <a:chExt cx="481900" cy="481825"/>
          </a:xfrm>
        </p:grpSpPr>
        <p:sp>
          <p:nvSpPr>
            <p:cNvPr id="739" name="Google Shape;739;p40"/>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0" name="Google Shape;740;p40"/>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1" name="Google Shape;741;p40"/>
          <p:cNvGrpSpPr/>
          <p:nvPr/>
        </p:nvGrpSpPr>
        <p:grpSpPr>
          <a:xfrm>
            <a:off x="1124398" y="3320939"/>
            <a:ext cx="486836" cy="486836"/>
            <a:chOff x="4456875" y="1435075"/>
            <a:chExt cx="481825" cy="481825"/>
          </a:xfrm>
        </p:grpSpPr>
        <p:sp>
          <p:nvSpPr>
            <p:cNvPr id="742" name="Google Shape;742;p40"/>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3" name="Google Shape;743;p40"/>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4" name="Google Shape;744;p40"/>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5" name="Google Shape;745;p40"/>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6" name="Google Shape;746;p40"/>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7" name="Google Shape;747;p40"/>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8" name="Google Shape;748;p40"/>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9" name="Google Shape;749;p40"/>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0" name="Google Shape;750;p40"/>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1" name="Google Shape;751;p40"/>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2" name="Google Shape;752;p40"/>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3" name="Google Shape;753;p40"/>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4" name="Google Shape;754;p40"/>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5" name="Google Shape;755;p40"/>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6" name="Google Shape;756;p40"/>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7" name="Google Shape;757;p40"/>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8" name="Google Shape;758;p40"/>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9" name="Google Shape;759;p40"/>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0" name="Google Shape;760;p40"/>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4" name="Shape 764"/>
        <p:cNvGrpSpPr/>
        <p:nvPr/>
      </p:nvGrpSpPr>
      <p:grpSpPr>
        <a:xfrm>
          <a:off x="0" y="0"/>
          <a:ext cx="0" cy="0"/>
          <a:chOff x="0" y="0"/>
          <a:chExt cx="0" cy="0"/>
        </a:xfrm>
      </p:grpSpPr>
      <p:sp>
        <p:nvSpPr>
          <p:cNvPr id="765" name="Google Shape;765;p41"/>
          <p:cNvSpPr txBox="1"/>
          <p:nvPr>
            <p:ph type="title"/>
          </p:nvPr>
        </p:nvSpPr>
        <p:spPr>
          <a:xfrm rot="186">
            <a:off x="977225" y="1686338"/>
            <a:ext cx="5538000" cy="1234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150,000</a:t>
            </a:r>
            <a:endParaRPr/>
          </a:p>
        </p:txBody>
      </p:sp>
      <p:sp>
        <p:nvSpPr>
          <p:cNvPr id="766" name="Google Shape;766;p41"/>
          <p:cNvSpPr txBox="1"/>
          <p:nvPr>
            <p:ph idx="1" type="subTitle"/>
          </p:nvPr>
        </p:nvSpPr>
        <p:spPr>
          <a:xfrm>
            <a:off x="977225" y="2821638"/>
            <a:ext cx="5538000" cy="45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grpSp>
        <p:nvGrpSpPr>
          <p:cNvPr id="767" name="Google Shape;767;p41"/>
          <p:cNvGrpSpPr/>
          <p:nvPr/>
        </p:nvGrpSpPr>
        <p:grpSpPr>
          <a:xfrm rot="5400000">
            <a:off x="3024957" y="-219079"/>
            <a:ext cx="288601" cy="1096693"/>
            <a:chOff x="1006700" y="2603975"/>
            <a:chExt cx="55450" cy="210700"/>
          </a:xfrm>
        </p:grpSpPr>
        <p:sp>
          <p:nvSpPr>
            <p:cNvPr id="768" name="Google Shape;768;p41"/>
            <p:cNvSpPr/>
            <p:nvPr/>
          </p:nvSpPr>
          <p:spPr>
            <a:xfrm>
              <a:off x="1006700" y="262997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41"/>
            <p:cNvSpPr/>
            <p:nvPr/>
          </p:nvSpPr>
          <p:spPr>
            <a:xfrm>
              <a:off x="1032700" y="260397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41"/>
            <p:cNvSpPr/>
            <p:nvPr/>
          </p:nvSpPr>
          <p:spPr>
            <a:xfrm>
              <a:off x="1006700" y="2707200"/>
              <a:ext cx="55450" cy="3850"/>
            </a:xfrm>
            <a:custGeom>
              <a:rect b="b" l="l" r="r" t="t"/>
              <a:pathLst>
                <a:path extrusionOk="0" h="154" w="2218">
                  <a:moveTo>
                    <a:pt x="0" y="1"/>
                  </a:moveTo>
                  <a:lnTo>
                    <a:pt x="0" y="154"/>
                  </a:lnTo>
                  <a:lnTo>
                    <a:pt x="2218" y="154"/>
                  </a:lnTo>
                  <a:lnTo>
                    <a:pt x="22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41"/>
            <p:cNvSpPr/>
            <p:nvPr/>
          </p:nvSpPr>
          <p:spPr>
            <a:xfrm>
              <a:off x="1032700" y="2681600"/>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41"/>
            <p:cNvSpPr/>
            <p:nvPr/>
          </p:nvSpPr>
          <p:spPr>
            <a:xfrm>
              <a:off x="1006700" y="278522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41"/>
            <p:cNvSpPr/>
            <p:nvPr/>
          </p:nvSpPr>
          <p:spPr>
            <a:xfrm>
              <a:off x="1032700" y="275922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 name="Google Shape;774;p41"/>
          <p:cNvGrpSpPr/>
          <p:nvPr/>
        </p:nvGrpSpPr>
        <p:grpSpPr>
          <a:xfrm>
            <a:off x="6515167" y="2955924"/>
            <a:ext cx="1372762" cy="1277186"/>
            <a:chOff x="827350" y="3629733"/>
            <a:chExt cx="1431600" cy="1332067"/>
          </a:xfrm>
        </p:grpSpPr>
        <p:sp>
          <p:nvSpPr>
            <p:cNvPr id="775" name="Google Shape;775;p41"/>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41"/>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41"/>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 name="Google Shape;778;p41"/>
          <p:cNvGrpSpPr/>
          <p:nvPr/>
        </p:nvGrpSpPr>
        <p:grpSpPr>
          <a:xfrm>
            <a:off x="6653544" y="1981773"/>
            <a:ext cx="688313" cy="640458"/>
            <a:chOff x="827350" y="3629733"/>
            <a:chExt cx="1431600" cy="1332067"/>
          </a:xfrm>
        </p:grpSpPr>
        <p:sp>
          <p:nvSpPr>
            <p:cNvPr id="779" name="Google Shape;779;p41"/>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41"/>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41"/>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 name="Google Shape;782;p41"/>
          <p:cNvGrpSpPr/>
          <p:nvPr/>
        </p:nvGrpSpPr>
        <p:grpSpPr>
          <a:xfrm>
            <a:off x="4865856" y="3550298"/>
            <a:ext cx="688313" cy="640458"/>
            <a:chOff x="827350" y="3629733"/>
            <a:chExt cx="1431600" cy="1332067"/>
          </a:xfrm>
        </p:grpSpPr>
        <p:sp>
          <p:nvSpPr>
            <p:cNvPr id="783" name="Google Shape;783;p41"/>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41"/>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41"/>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 name="Google Shape;786;p41"/>
          <p:cNvGrpSpPr/>
          <p:nvPr/>
        </p:nvGrpSpPr>
        <p:grpSpPr>
          <a:xfrm>
            <a:off x="5815073" y="4066919"/>
            <a:ext cx="439215" cy="408678"/>
            <a:chOff x="827350" y="3629733"/>
            <a:chExt cx="1431600" cy="1332067"/>
          </a:xfrm>
        </p:grpSpPr>
        <p:sp>
          <p:nvSpPr>
            <p:cNvPr id="787" name="Google Shape;787;p41"/>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41"/>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41"/>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3" name="Shape 793"/>
        <p:cNvGrpSpPr/>
        <p:nvPr/>
      </p:nvGrpSpPr>
      <p:grpSpPr>
        <a:xfrm>
          <a:off x="0" y="0"/>
          <a:ext cx="0" cy="0"/>
          <a:chOff x="0" y="0"/>
          <a:chExt cx="0" cy="0"/>
        </a:xfrm>
      </p:grpSpPr>
      <p:sp>
        <p:nvSpPr>
          <p:cNvPr id="794" name="Google Shape;794;p42"/>
          <p:cNvSpPr/>
          <p:nvPr/>
        </p:nvSpPr>
        <p:spPr>
          <a:xfrm>
            <a:off x="713225" y="510300"/>
            <a:ext cx="7704000" cy="632100"/>
          </a:xfrm>
          <a:prstGeom prst="snip2DiagRect">
            <a:avLst>
              <a:gd fmla="val 0" name="adj1"/>
              <a:gd fmla="val 22148"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42"/>
          <p:cNvSpPr txBox="1"/>
          <p:nvPr>
            <p:ph type="title"/>
          </p:nvPr>
        </p:nvSpPr>
        <p:spPr>
          <a:xfrm>
            <a:off x="718150" y="540000"/>
            <a:ext cx="77058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Literature review</a:t>
            </a:r>
            <a:endParaRPr/>
          </a:p>
        </p:txBody>
      </p:sp>
      <p:sp>
        <p:nvSpPr>
          <p:cNvPr id="796" name="Google Shape;796;p42"/>
          <p:cNvSpPr txBox="1"/>
          <p:nvPr>
            <p:ph idx="1" type="body"/>
          </p:nvPr>
        </p:nvSpPr>
        <p:spPr>
          <a:xfrm>
            <a:off x="720000" y="1456400"/>
            <a:ext cx="7704000" cy="25947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chemeClr val="lt1"/>
              </a:buClr>
              <a:buSzPts val="1200"/>
              <a:buFont typeface="Nunito"/>
              <a:buChar char="●"/>
            </a:pPr>
            <a:r>
              <a:rPr lang="en"/>
              <a:t>AUTHOR (YEAR). </a:t>
            </a:r>
            <a:r>
              <a:rPr i="1" lang="en"/>
              <a:t>Title of the publication</a:t>
            </a:r>
            <a:r>
              <a:rPr lang="en"/>
              <a:t>. Publisher</a:t>
            </a:r>
            <a:endParaRPr/>
          </a:p>
          <a:p>
            <a:pPr indent="-317500" lvl="1" marL="914400" rtl="0" algn="l">
              <a:spcBef>
                <a:spcPts val="0"/>
              </a:spcBef>
              <a:spcAft>
                <a:spcPts val="0"/>
              </a:spcAft>
              <a:buSzPts val="1400"/>
              <a:buFont typeface="Nunito Light"/>
              <a:buChar char="○"/>
            </a:pPr>
            <a:r>
              <a:rPr lang="en"/>
              <a:t>Mercury is the closest planet to the Sun and the smallest one in the Solar System</a:t>
            </a:r>
            <a:endParaRPr/>
          </a:p>
          <a:p>
            <a:pPr indent="-304800" lvl="0" marL="457200" rtl="0" algn="l">
              <a:spcBef>
                <a:spcPts val="1000"/>
              </a:spcBef>
              <a:spcAft>
                <a:spcPts val="0"/>
              </a:spcAft>
              <a:buClr>
                <a:schemeClr val="lt1"/>
              </a:buClr>
              <a:buSzPts val="1200"/>
              <a:buFont typeface="Nunito"/>
              <a:buChar char="●"/>
            </a:pPr>
            <a:r>
              <a:rPr lang="en"/>
              <a:t>AUTHOR (YEAR). </a:t>
            </a:r>
            <a:r>
              <a:rPr i="1" lang="en"/>
              <a:t>Title of the publication</a:t>
            </a:r>
            <a:r>
              <a:rPr lang="en"/>
              <a:t>. Publisher</a:t>
            </a:r>
            <a:endParaRPr/>
          </a:p>
          <a:p>
            <a:pPr indent="-317500" lvl="1" marL="914400" rtl="0" algn="l">
              <a:spcBef>
                <a:spcPts val="0"/>
              </a:spcBef>
              <a:spcAft>
                <a:spcPts val="0"/>
              </a:spcAft>
              <a:buSzPts val="1400"/>
              <a:buFont typeface="Nunito Light"/>
              <a:buChar char="○"/>
            </a:pPr>
            <a:r>
              <a:rPr lang="en"/>
              <a:t>Mars is full of iron oxide dust, which gives the planet its reddish cast</a:t>
            </a:r>
            <a:endParaRPr/>
          </a:p>
          <a:p>
            <a:pPr indent="-304800" lvl="0" marL="457200" rtl="0" algn="l">
              <a:spcBef>
                <a:spcPts val="1000"/>
              </a:spcBef>
              <a:spcAft>
                <a:spcPts val="0"/>
              </a:spcAft>
              <a:buClr>
                <a:schemeClr val="lt1"/>
              </a:buClr>
              <a:buSzPts val="1200"/>
              <a:buFont typeface="Nunito"/>
              <a:buChar char="●"/>
            </a:pPr>
            <a:r>
              <a:rPr lang="en"/>
              <a:t>AUTHOR (YEAR). </a:t>
            </a:r>
            <a:r>
              <a:rPr i="1" lang="en"/>
              <a:t>Title of the publication</a:t>
            </a:r>
            <a:r>
              <a:rPr lang="en"/>
              <a:t>. Publisher</a:t>
            </a:r>
            <a:endParaRPr/>
          </a:p>
          <a:p>
            <a:pPr indent="-317500" lvl="1" marL="914400" rtl="0" algn="l">
              <a:spcBef>
                <a:spcPts val="0"/>
              </a:spcBef>
              <a:spcAft>
                <a:spcPts val="0"/>
              </a:spcAft>
              <a:buSzPts val="1400"/>
              <a:buFont typeface="Nunito Light"/>
              <a:buChar char="○"/>
            </a:pPr>
            <a:r>
              <a:rPr lang="en"/>
              <a:t>Jupiter is a gas giant and the biggest planet in the Solar System</a:t>
            </a:r>
            <a:endParaRPr/>
          </a:p>
          <a:p>
            <a:pPr indent="-304800" lvl="0" marL="457200" rtl="0" algn="l">
              <a:spcBef>
                <a:spcPts val="1000"/>
              </a:spcBef>
              <a:spcAft>
                <a:spcPts val="0"/>
              </a:spcAft>
              <a:buClr>
                <a:schemeClr val="lt1"/>
              </a:buClr>
              <a:buSzPts val="1200"/>
              <a:buFont typeface="Nunito"/>
              <a:buChar char="●"/>
            </a:pPr>
            <a:r>
              <a:rPr lang="en"/>
              <a:t>AUTHOR (YEAR). </a:t>
            </a:r>
            <a:r>
              <a:rPr i="1" lang="en"/>
              <a:t>Title of the publication</a:t>
            </a:r>
            <a:r>
              <a:rPr lang="en"/>
              <a:t>. Publisher</a:t>
            </a:r>
            <a:endParaRPr/>
          </a:p>
          <a:p>
            <a:pPr indent="-317500" lvl="1" marL="914400" rtl="0" algn="l">
              <a:spcBef>
                <a:spcPts val="0"/>
              </a:spcBef>
              <a:spcAft>
                <a:spcPts val="0"/>
              </a:spcAft>
              <a:buSzPts val="1400"/>
              <a:buFont typeface="Nunito Light"/>
              <a:buChar char="○"/>
            </a:pPr>
            <a:r>
              <a:rPr lang="en"/>
              <a:t>Venus has a beautiful name and is the second planet from the Sun</a:t>
            </a:r>
            <a:endParaRPr/>
          </a:p>
        </p:txBody>
      </p:sp>
      <p:grpSp>
        <p:nvGrpSpPr>
          <p:cNvPr id="797" name="Google Shape;797;p42"/>
          <p:cNvGrpSpPr/>
          <p:nvPr/>
        </p:nvGrpSpPr>
        <p:grpSpPr>
          <a:xfrm rot="10800000">
            <a:off x="206982" y="423196"/>
            <a:ext cx="288601" cy="1096693"/>
            <a:chOff x="1006700" y="2603975"/>
            <a:chExt cx="55450" cy="210700"/>
          </a:xfrm>
        </p:grpSpPr>
        <p:sp>
          <p:nvSpPr>
            <p:cNvPr id="798" name="Google Shape;798;p42"/>
            <p:cNvSpPr/>
            <p:nvPr/>
          </p:nvSpPr>
          <p:spPr>
            <a:xfrm>
              <a:off x="1006700" y="262997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42"/>
            <p:cNvSpPr/>
            <p:nvPr/>
          </p:nvSpPr>
          <p:spPr>
            <a:xfrm>
              <a:off x="1032700" y="260397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42"/>
            <p:cNvSpPr/>
            <p:nvPr/>
          </p:nvSpPr>
          <p:spPr>
            <a:xfrm>
              <a:off x="1006700" y="2707200"/>
              <a:ext cx="55450" cy="3850"/>
            </a:xfrm>
            <a:custGeom>
              <a:rect b="b" l="l" r="r" t="t"/>
              <a:pathLst>
                <a:path extrusionOk="0" h="154" w="2218">
                  <a:moveTo>
                    <a:pt x="0" y="1"/>
                  </a:moveTo>
                  <a:lnTo>
                    <a:pt x="0" y="154"/>
                  </a:lnTo>
                  <a:lnTo>
                    <a:pt x="2218" y="154"/>
                  </a:lnTo>
                  <a:lnTo>
                    <a:pt x="22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42"/>
            <p:cNvSpPr/>
            <p:nvPr/>
          </p:nvSpPr>
          <p:spPr>
            <a:xfrm>
              <a:off x="1032700" y="2681600"/>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42"/>
            <p:cNvSpPr/>
            <p:nvPr/>
          </p:nvSpPr>
          <p:spPr>
            <a:xfrm>
              <a:off x="1006700" y="278522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42"/>
            <p:cNvSpPr/>
            <p:nvPr/>
          </p:nvSpPr>
          <p:spPr>
            <a:xfrm>
              <a:off x="1032700" y="275922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 name="Google Shape;804;p42"/>
          <p:cNvGrpSpPr/>
          <p:nvPr/>
        </p:nvGrpSpPr>
        <p:grpSpPr>
          <a:xfrm>
            <a:off x="7882402" y="3927185"/>
            <a:ext cx="1096749" cy="1020364"/>
            <a:chOff x="827350" y="3629733"/>
            <a:chExt cx="1431600" cy="1332067"/>
          </a:xfrm>
        </p:grpSpPr>
        <p:sp>
          <p:nvSpPr>
            <p:cNvPr id="805" name="Google Shape;805;p42"/>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42"/>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42"/>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 name="Google Shape;808;p42"/>
          <p:cNvGrpSpPr/>
          <p:nvPr/>
        </p:nvGrpSpPr>
        <p:grpSpPr>
          <a:xfrm>
            <a:off x="7771279" y="3271162"/>
            <a:ext cx="510366" cy="474882"/>
            <a:chOff x="827350" y="3629733"/>
            <a:chExt cx="1431600" cy="1332067"/>
          </a:xfrm>
        </p:grpSpPr>
        <p:sp>
          <p:nvSpPr>
            <p:cNvPr id="809" name="Google Shape;809;p42"/>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42"/>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42"/>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 name="Google Shape;812;p42"/>
          <p:cNvGrpSpPr/>
          <p:nvPr/>
        </p:nvGrpSpPr>
        <p:grpSpPr>
          <a:xfrm>
            <a:off x="7247377" y="4412793"/>
            <a:ext cx="401134" cy="373245"/>
            <a:chOff x="827350" y="3629733"/>
            <a:chExt cx="1431600" cy="1332067"/>
          </a:xfrm>
        </p:grpSpPr>
        <p:sp>
          <p:nvSpPr>
            <p:cNvPr id="813" name="Google Shape;813;p42"/>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42"/>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42"/>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9" name="Shape 819"/>
        <p:cNvGrpSpPr/>
        <p:nvPr/>
      </p:nvGrpSpPr>
      <p:grpSpPr>
        <a:xfrm>
          <a:off x="0" y="0"/>
          <a:ext cx="0" cy="0"/>
          <a:chOff x="0" y="0"/>
          <a:chExt cx="0" cy="0"/>
        </a:xfrm>
      </p:grpSpPr>
      <p:sp>
        <p:nvSpPr>
          <p:cNvPr id="820" name="Google Shape;820;p43"/>
          <p:cNvSpPr/>
          <p:nvPr/>
        </p:nvSpPr>
        <p:spPr>
          <a:xfrm>
            <a:off x="713225" y="510300"/>
            <a:ext cx="7704000" cy="632100"/>
          </a:xfrm>
          <a:prstGeom prst="snip2DiagRect">
            <a:avLst>
              <a:gd fmla="val 0" name="adj1"/>
              <a:gd fmla="val 22148"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43"/>
          <p:cNvSpPr txBox="1"/>
          <p:nvPr>
            <p:ph type="title"/>
          </p:nvPr>
        </p:nvSpPr>
        <p:spPr>
          <a:xfrm>
            <a:off x="718150" y="540000"/>
            <a:ext cx="77058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Theoretical framework</a:t>
            </a:r>
            <a:endParaRPr/>
          </a:p>
        </p:txBody>
      </p:sp>
      <p:sp>
        <p:nvSpPr>
          <p:cNvPr id="822" name="Google Shape;822;p43"/>
          <p:cNvSpPr txBox="1"/>
          <p:nvPr/>
        </p:nvSpPr>
        <p:spPr>
          <a:xfrm>
            <a:off x="1445803" y="1229625"/>
            <a:ext cx="3487200" cy="42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accent1"/>
                </a:solidFill>
                <a:latin typeface="Audiowide"/>
                <a:ea typeface="Audiowide"/>
                <a:cs typeface="Audiowide"/>
                <a:sym typeface="Audiowide"/>
              </a:rPr>
              <a:t>Theoretical framework</a:t>
            </a:r>
            <a:endParaRPr sz="2000">
              <a:solidFill>
                <a:schemeClr val="accent1"/>
              </a:solidFill>
              <a:latin typeface="Audiowide"/>
              <a:ea typeface="Audiowide"/>
              <a:cs typeface="Audiowide"/>
              <a:sym typeface="Audiowide"/>
            </a:endParaRPr>
          </a:p>
        </p:txBody>
      </p:sp>
      <p:sp>
        <p:nvSpPr>
          <p:cNvPr id="823" name="Google Shape;823;p43"/>
          <p:cNvSpPr txBox="1"/>
          <p:nvPr/>
        </p:nvSpPr>
        <p:spPr>
          <a:xfrm>
            <a:off x="713225" y="1929075"/>
            <a:ext cx="2143200" cy="42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accent1"/>
                </a:solidFill>
                <a:latin typeface="Audiowide"/>
                <a:ea typeface="Audiowide"/>
                <a:cs typeface="Audiowide"/>
                <a:sym typeface="Audiowide"/>
              </a:rPr>
              <a:t>Key terms</a:t>
            </a:r>
            <a:endParaRPr sz="2000">
              <a:solidFill>
                <a:schemeClr val="accent1"/>
              </a:solidFill>
              <a:latin typeface="Audiowide"/>
              <a:ea typeface="Audiowide"/>
              <a:cs typeface="Audiowide"/>
              <a:sym typeface="Audiowide"/>
            </a:endParaRPr>
          </a:p>
        </p:txBody>
      </p:sp>
      <p:sp>
        <p:nvSpPr>
          <p:cNvPr id="824" name="Google Shape;824;p43"/>
          <p:cNvSpPr txBox="1"/>
          <p:nvPr/>
        </p:nvSpPr>
        <p:spPr>
          <a:xfrm>
            <a:off x="3210724" y="1929075"/>
            <a:ext cx="2775300" cy="42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accent1"/>
                </a:solidFill>
                <a:latin typeface="Audiowide"/>
                <a:ea typeface="Audiowide"/>
                <a:cs typeface="Audiowide"/>
                <a:sym typeface="Audiowide"/>
              </a:rPr>
              <a:t>Relevant theories</a:t>
            </a:r>
            <a:endParaRPr sz="2000">
              <a:solidFill>
                <a:schemeClr val="accent1"/>
              </a:solidFill>
              <a:latin typeface="Audiowide"/>
              <a:ea typeface="Audiowide"/>
              <a:cs typeface="Audiowide"/>
              <a:sym typeface="Audiowide"/>
            </a:endParaRPr>
          </a:p>
        </p:txBody>
      </p:sp>
      <p:sp>
        <p:nvSpPr>
          <p:cNvPr id="825" name="Google Shape;825;p43"/>
          <p:cNvSpPr txBox="1"/>
          <p:nvPr/>
        </p:nvSpPr>
        <p:spPr>
          <a:xfrm>
            <a:off x="713225" y="2199375"/>
            <a:ext cx="2143200" cy="696300"/>
          </a:xfrm>
          <a:prstGeom prst="rect">
            <a:avLst/>
          </a:prstGeom>
          <a:noFill/>
          <a:ln>
            <a:noFill/>
          </a:ln>
        </p:spPr>
        <p:txBody>
          <a:bodyPr anchorCtr="0" anchor="t" bIns="91425" lIns="91425" spcFirstLastPara="1" rIns="91425" wrap="square" tIns="91425">
            <a:noAutofit/>
          </a:bodyPr>
          <a:lstStyle/>
          <a:p>
            <a:pPr indent="-317500" lvl="0" marL="285750" rtl="0" algn="l">
              <a:spcBef>
                <a:spcPts val="0"/>
              </a:spcBef>
              <a:spcAft>
                <a:spcPts val="0"/>
              </a:spcAft>
              <a:buClr>
                <a:schemeClr val="lt1"/>
              </a:buClr>
              <a:buSzPts val="1400"/>
              <a:buFont typeface="Karla"/>
              <a:buChar char="●"/>
            </a:pPr>
            <a:r>
              <a:rPr lang="en">
                <a:solidFill>
                  <a:schemeClr val="lt1"/>
                </a:solidFill>
                <a:latin typeface="Karla"/>
                <a:ea typeface="Karla"/>
                <a:cs typeface="Karla"/>
                <a:sym typeface="Karla"/>
              </a:rPr>
              <a:t>Mercury is small</a:t>
            </a:r>
            <a:endParaRPr>
              <a:solidFill>
                <a:schemeClr val="lt1"/>
              </a:solidFill>
              <a:latin typeface="Karla"/>
              <a:ea typeface="Karla"/>
              <a:cs typeface="Karla"/>
              <a:sym typeface="Karla"/>
            </a:endParaRPr>
          </a:p>
          <a:p>
            <a:pPr indent="-317500" lvl="0" marL="285750" rtl="0" algn="l">
              <a:spcBef>
                <a:spcPts val="0"/>
              </a:spcBef>
              <a:spcAft>
                <a:spcPts val="0"/>
              </a:spcAft>
              <a:buClr>
                <a:schemeClr val="lt1"/>
              </a:buClr>
              <a:buSzPts val="1400"/>
              <a:buFont typeface="Karla"/>
              <a:buChar char="●"/>
            </a:pPr>
            <a:r>
              <a:rPr lang="en">
                <a:solidFill>
                  <a:schemeClr val="lt1"/>
                </a:solidFill>
                <a:latin typeface="Karla"/>
                <a:ea typeface="Karla"/>
                <a:cs typeface="Karla"/>
                <a:sym typeface="Karla"/>
              </a:rPr>
              <a:t>Earth harbors life</a:t>
            </a:r>
            <a:endParaRPr>
              <a:solidFill>
                <a:schemeClr val="lt1"/>
              </a:solidFill>
              <a:latin typeface="Karla"/>
              <a:ea typeface="Karla"/>
              <a:cs typeface="Karla"/>
              <a:sym typeface="Karla"/>
            </a:endParaRPr>
          </a:p>
          <a:p>
            <a:pPr indent="-317500" lvl="0" marL="285750" rtl="0" algn="l">
              <a:spcBef>
                <a:spcPts val="0"/>
              </a:spcBef>
              <a:spcAft>
                <a:spcPts val="0"/>
              </a:spcAft>
              <a:buClr>
                <a:schemeClr val="lt1"/>
              </a:buClr>
              <a:buSzPts val="1400"/>
              <a:buFont typeface="Karla"/>
              <a:buChar char="●"/>
            </a:pPr>
            <a:r>
              <a:rPr lang="en">
                <a:solidFill>
                  <a:schemeClr val="lt1"/>
                </a:solidFill>
                <a:latin typeface="Karla"/>
                <a:ea typeface="Karla"/>
                <a:cs typeface="Karla"/>
                <a:sym typeface="Karla"/>
              </a:rPr>
              <a:t>Jupiter is quite big</a:t>
            </a:r>
            <a:endParaRPr>
              <a:solidFill>
                <a:schemeClr val="lt1"/>
              </a:solidFill>
              <a:latin typeface="Karla"/>
              <a:ea typeface="Karla"/>
              <a:cs typeface="Karla"/>
              <a:sym typeface="Karla"/>
            </a:endParaRPr>
          </a:p>
        </p:txBody>
      </p:sp>
      <p:cxnSp>
        <p:nvCxnSpPr>
          <p:cNvPr id="826" name="Google Shape;826;p43"/>
          <p:cNvCxnSpPr>
            <a:stCxn id="822" idx="2"/>
            <a:endCxn id="823" idx="0"/>
          </p:cNvCxnSpPr>
          <p:nvPr/>
        </p:nvCxnSpPr>
        <p:spPr>
          <a:xfrm rot="5400000">
            <a:off x="2348653" y="1088475"/>
            <a:ext cx="276900" cy="1404600"/>
          </a:xfrm>
          <a:prstGeom prst="bentConnector3">
            <a:avLst>
              <a:gd fmla="val 49973" name="adj1"/>
            </a:avLst>
          </a:prstGeom>
          <a:noFill/>
          <a:ln cap="flat" cmpd="sng" w="9525">
            <a:solidFill>
              <a:schemeClr val="lt1"/>
            </a:solidFill>
            <a:prstDash val="solid"/>
            <a:round/>
            <a:headEnd len="med" w="med" type="none"/>
            <a:tailEnd len="med" w="med" type="none"/>
          </a:ln>
        </p:spPr>
      </p:cxnSp>
      <p:cxnSp>
        <p:nvCxnSpPr>
          <p:cNvPr id="827" name="Google Shape;827;p43"/>
          <p:cNvCxnSpPr>
            <a:stCxn id="822" idx="2"/>
            <a:endCxn id="824" idx="0"/>
          </p:cNvCxnSpPr>
          <p:nvPr/>
        </p:nvCxnSpPr>
        <p:spPr>
          <a:xfrm flipH="1" rot="-5400000">
            <a:off x="3755503" y="1086225"/>
            <a:ext cx="276900" cy="1409100"/>
          </a:xfrm>
          <a:prstGeom prst="bentConnector3">
            <a:avLst>
              <a:gd fmla="val 49973" name="adj1"/>
            </a:avLst>
          </a:prstGeom>
          <a:noFill/>
          <a:ln cap="flat" cmpd="sng" w="9525">
            <a:solidFill>
              <a:schemeClr val="lt1"/>
            </a:solidFill>
            <a:prstDash val="solid"/>
            <a:round/>
            <a:headEnd len="med" w="med" type="none"/>
            <a:tailEnd len="med" w="med" type="none"/>
          </a:ln>
        </p:spPr>
      </p:cxnSp>
      <p:sp>
        <p:nvSpPr>
          <p:cNvPr id="828" name="Google Shape;828;p43"/>
          <p:cNvSpPr txBox="1"/>
          <p:nvPr/>
        </p:nvSpPr>
        <p:spPr>
          <a:xfrm>
            <a:off x="6161679" y="2435250"/>
            <a:ext cx="2077500" cy="527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accent1"/>
                </a:solidFill>
                <a:latin typeface="Audiowide"/>
                <a:ea typeface="Audiowide"/>
                <a:cs typeface="Audiowide"/>
                <a:sym typeface="Audiowide"/>
              </a:rPr>
              <a:t>F</a:t>
            </a:r>
            <a:r>
              <a:rPr lang="en" sz="2000">
                <a:solidFill>
                  <a:schemeClr val="accent1"/>
                </a:solidFill>
                <a:latin typeface="Audiowide"/>
                <a:ea typeface="Audiowide"/>
                <a:cs typeface="Audiowide"/>
                <a:sym typeface="Audiowide"/>
              </a:rPr>
              <a:t>ramework</a:t>
            </a:r>
            <a:endParaRPr sz="2000">
              <a:solidFill>
                <a:schemeClr val="accent1"/>
              </a:solidFill>
              <a:latin typeface="Audiowide"/>
              <a:ea typeface="Audiowide"/>
              <a:cs typeface="Audiowide"/>
              <a:sym typeface="Audiowide"/>
            </a:endParaRPr>
          </a:p>
        </p:txBody>
      </p:sp>
      <p:sp>
        <p:nvSpPr>
          <p:cNvPr id="829" name="Google Shape;829;p43"/>
          <p:cNvSpPr txBox="1"/>
          <p:nvPr/>
        </p:nvSpPr>
        <p:spPr>
          <a:xfrm>
            <a:off x="6161675" y="2801825"/>
            <a:ext cx="2077500" cy="180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Karla"/>
                <a:ea typeface="Karla"/>
                <a:cs typeface="Karla"/>
                <a:sym typeface="Karla"/>
              </a:rPr>
              <a:t>Venus has a beautiful name and is the second planet from the Sun. It’s terribly hot, even hotter than Mercury, and its atmosphere is extremely poisonous </a:t>
            </a:r>
            <a:endParaRPr>
              <a:solidFill>
                <a:schemeClr val="lt1"/>
              </a:solidFill>
              <a:latin typeface="Karla"/>
              <a:ea typeface="Karla"/>
              <a:cs typeface="Karla"/>
              <a:sym typeface="Karla"/>
            </a:endParaRPr>
          </a:p>
        </p:txBody>
      </p:sp>
      <p:sp>
        <p:nvSpPr>
          <p:cNvPr id="830" name="Google Shape;830;p43"/>
          <p:cNvSpPr txBox="1"/>
          <p:nvPr/>
        </p:nvSpPr>
        <p:spPr>
          <a:xfrm>
            <a:off x="3693375" y="2351775"/>
            <a:ext cx="1809900" cy="393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accent1"/>
                </a:solidFill>
                <a:latin typeface="Audiowide"/>
                <a:ea typeface="Audiowide"/>
                <a:cs typeface="Audiowide"/>
                <a:sym typeface="Audiowide"/>
              </a:rPr>
              <a:t>Theory 1</a:t>
            </a:r>
            <a:endParaRPr sz="2000">
              <a:solidFill>
                <a:schemeClr val="accent1"/>
              </a:solidFill>
              <a:latin typeface="Audiowide"/>
              <a:ea typeface="Audiowide"/>
              <a:cs typeface="Audiowide"/>
              <a:sym typeface="Audiowide"/>
            </a:endParaRPr>
          </a:p>
        </p:txBody>
      </p:sp>
      <p:sp>
        <p:nvSpPr>
          <p:cNvPr id="831" name="Google Shape;831;p43"/>
          <p:cNvSpPr txBox="1"/>
          <p:nvPr/>
        </p:nvSpPr>
        <p:spPr>
          <a:xfrm>
            <a:off x="3409925" y="2584250"/>
            <a:ext cx="2376900" cy="572700"/>
          </a:xfrm>
          <a:prstGeom prst="rect">
            <a:avLst/>
          </a:prstGeom>
          <a:noFill/>
          <a:ln>
            <a:noFill/>
          </a:ln>
        </p:spPr>
        <p:txBody>
          <a:bodyPr anchorCtr="0" anchor="t" bIns="91425" lIns="182875" spcFirstLastPara="1" rIns="182875" wrap="square" tIns="91425">
            <a:noAutofit/>
          </a:bodyPr>
          <a:lstStyle/>
          <a:p>
            <a:pPr indent="0" lvl="0" marL="0" rtl="0" algn="ctr">
              <a:spcBef>
                <a:spcPts val="0"/>
              </a:spcBef>
              <a:spcAft>
                <a:spcPts val="0"/>
              </a:spcAft>
              <a:buNone/>
            </a:pPr>
            <a:r>
              <a:rPr lang="en">
                <a:solidFill>
                  <a:schemeClr val="lt1"/>
                </a:solidFill>
                <a:latin typeface="Karla"/>
                <a:ea typeface="Karla"/>
                <a:cs typeface="Karla"/>
                <a:sym typeface="Karla"/>
              </a:rPr>
              <a:t>Saturn is a gas giant and has rings</a:t>
            </a:r>
            <a:r>
              <a:rPr lang="en">
                <a:solidFill>
                  <a:schemeClr val="lt1"/>
                </a:solidFill>
                <a:latin typeface="Karla"/>
                <a:ea typeface="Karla"/>
                <a:cs typeface="Karla"/>
                <a:sym typeface="Karla"/>
              </a:rPr>
              <a:t> </a:t>
            </a:r>
            <a:endParaRPr>
              <a:solidFill>
                <a:schemeClr val="lt1"/>
              </a:solidFill>
              <a:latin typeface="Karla"/>
              <a:ea typeface="Karla"/>
              <a:cs typeface="Karla"/>
              <a:sym typeface="Karla"/>
            </a:endParaRPr>
          </a:p>
        </p:txBody>
      </p:sp>
      <p:sp>
        <p:nvSpPr>
          <p:cNvPr id="832" name="Google Shape;832;p43"/>
          <p:cNvSpPr txBox="1"/>
          <p:nvPr/>
        </p:nvSpPr>
        <p:spPr>
          <a:xfrm>
            <a:off x="3693325" y="3424241"/>
            <a:ext cx="1809900" cy="393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accent1"/>
                </a:solidFill>
                <a:latin typeface="Audiowide"/>
                <a:ea typeface="Audiowide"/>
                <a:cs typeface="Audiowide"/>
                <a:sym typeface="Audiowide"/>
              </a:rPr>
              <a:t>Theory 2</a:t>
            </a:r>
            <a:endParaRPr sz="2000">
              <a:solidFill>
                <a:schemeClr val="accent1"/>
              </a:solidFill>
              <a:latin typeface="Audiowide"/>
              <a:ea typeface="Audiowide"/>
              <a:cs typeface="Audiowide"/>
              <a:sym typeface="Audiowide"/>
            </a:endParaRPr>
          </a:p>
        </p:txBody>
      </p:sp>
      <p:sp>
        <p:nvSpPr>
          <p:cNvPr id="833" name="Google Shape;833;p43"/>
          <p:cNvSpPr txBox="1"/>
          <p:nvPr/>
        </p:nvSpPr>
        <p:spPr>
          <a:xfrm>
            <a:off x="3409875" y="3656725"/>
            <a:ext cx="2376900" cy="572700"/>
          </a:xfrm>
          <a:prstGeom prst="rect">
            <a:avLst/>
          </a:prstGeom>
          <a:noFill/>
          <a:ln>
            <a:noFill/>
          </a:ln>
        </p:spPr>
        <p:txBody>
          <a:bodyPr anchorCtr="0" anchor="t" bIns="91425" lIns="182875" spcFirstLastPara="1" rIns="182875" wrap="square" tIns="91425">
            <a:noAutofit/>
          </a:bodyPr>
          <a:lstStyle/>
          <a:p>
            <a:pPr indent="0" lvl="0" marL="0" rtl="0" algn="ctr">
              <a:spcBef>
                <a:spcPts val="0"/>
              </a:spcBef>
              <a:spcAft>
                <a:spcPts val="0"/>
              </a:spcAft>
              <a:buNone/>
            </a:pPr>
            <a:r>
              <a:rPr lang="en">
                <a:solidFill>
                  <a:schemeClr val="lt1"/>
                </a:solidFill>
                <a:latin typeface="Karla"/>
                <a:ea typeface="Karla"/>
                <a:cs typeface="Karla"/>
                <a:sym typeface="Karla"/>
              </a:rPr>
              <a:t>Neptune is the fourth-largest planet </a:t>
            </a:r>
            <a:endParaRPr>
              <a:solidFill>
                <a:schemeClr val="lt1"/>
              </a:solidFill>
              <a:latin typeface="Karla"/>
              <a:ea typeface="Karla"/>
              <a:cs typeface="Karla"/>
              <a:sym typeface="Karla"/>
            </a:endParaRPr>
          </a:p>
        </p:txBody>
      </p:sp>
      <p:grpSp>
        <p:nvGrpSpPr>
          <p:cNvPr id="834" name="Google Shape;834;p43"/>
          <p:cNvGrpSpPr/>
          <p:nvPr/>
        </p:nvGrpSpPr>
        <p:grpSpPr>
          <a:xfrm>
            <a:off x="5858900" y="1982391"/>
            <a:ext cx="156600" cy="2626326"/>
            <a:chOff x="5797375" y="1379625"/>
            <a:chExt cx="156600" cy="3268200"/>
          </a:xfrm>
        </p:grpSpPr>
        <p:cxnSp>
          <p:nvCxnSpPr>
            <p:cNvPr id="835" name="Google Shape;835;p43"/>
            <p:cNvCxnSpPr/>
            <p:nvPr/>
          </p:nvCxnSpPr>
          <p:spPr>
            <a:xfrm>
              <a:off x="5940475" y="1379625"/>
              <a:ext cx="13500" cy="3268200"/>
            </a:xfrm>
            <a:prstGeom prst="straightConnector1">
              <a:avLst/>
            </a:prstGeom>
            <a:noFill/>
            <a:ln cap="flat" cmpd="sng" w="9525">
              <a:solidFill>
                <a:schemeClr val="lt1"/>
              </a:solidFill>
              <a:prstDash val="solid"/>
              <a:round/>
              <a:headEnd len="med" w="med" type="none"/>
              <a:tailEnd len="med" w="med" type="none"/>
            </a:ln>
          </p:spPr>
        </p:cxnSp>
        <p:cxnSp>
          <p:nvCxnSpPr>
            <p:cNvPr id="836" name="Google Shape;836;p43"/>
            <p:cNvCxnSpPr/>
            <p:nvPr/>
          </p:nvCxnSpPr>
          <p:spPr>
            <a:xfrm>
              <a:off x="5797375" y="1379625"/>
              <a:ext cx="147300" cy="0"/>
            </a:xfrm>
            <a:prstGeom prst="straightConnector1">
              <a:avLst/>
            </a:prstGeom>
            <a:noFill/>
            <a:ln cap="flat" cmpd="sng" w="9525">
              <a:solidFill>
                <a:schemeClr val="lt1"/>
              </a:solidFill>
              <a:prstDash val="solid"/>
              <a:round/>
              <a:headEnd len="med" w="med" type="none"/>
              <a:tailEnd len="med" w="med" type="none"/>
            </a:ln>
          </p:spPr>
        </p:cxnSp>
        <p:cxnSp>
          <p:nvCxnSpPr>
            <p:cNvPr id="837" name="Google Shape;837;p43"/>
            <p:cNvCxnSpPr/>
            <p:nvPr/>
          </p:nvCxnSpPr>
          <p:spPr>
            <a:xfrm>
              <a:off x="5804072" y="4647825"/>
              <a:ext cx="147300" cy="0"/>
            </a:xfrm>
            <a:prstGeom prst="straightConnector1">
              <a:avLst/>
            </a:prstGeom>
            <a:noFill/>
            <a:ln cap="flat" cmpd="sng" w="9525">
              <a:solidFill>
                <a:schemeClr val="lt1"/>
              </a:solidFill>
              <a:prstDash val="solid"/>
              <a:round/>
              <a:headEnd len="med" w="med" type="none"/>
              <a:tailEnd len="med" w="med" type="none"/>
            </a:ln>
          </p:spPr>
        </p:cxnSp>
      </p:grpSp>
      <p:sp>
        <p:nvSpPr>
          <p:cNvPr id="838" name="Google Shape;838;p43"/>
          <p:cNvSpPr/>
          <p:nvPr/>
        </p:nvSpPr>
        <p:spPr>
          <a:xfrm>
            <a:off x="6208025" y="1685314"/>
            <a:ext cx="689400" cy="6963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9" name="Google Shape;839;p43"/>
          <p:cNvGrpSpPr/>
          <p:nvPr/>
        </p:nvGrpSpPr>
        <p:grpSpPr>
          <a:xfrm>
            <a:off x="6369083" y="1849845"/>
            <a:ext cx="367304" cy="367247"/>
            <a:chOff x="2685825" y="840375"/>
            <a:chExt cx="481900" cy="481825"/>
          </a:xfrm>
        </p:grpSpPr>
        <p:sp>
          <p:nvSpPr>
            <p:cNvPr id="840" name="Google Shape;840;p43"/>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1" name="Google Shape;841;p43"/>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2" name="Google Shape;842;p43"/>
          <p:cNvGrpSpPr/>
          <p:nvPr/>
        </p:nvGrpSpPr>
        <p:grpSpPr>
          <a:xfrm rot="10800000">
            <a:off x="8665182" y="423196"/>
            <a:ext cx="288601" cy="1096693"/>
            <a:chOff x="1006700" y="2603975"/>
            <a:chExt cx="55450" cy="210700"/>
          </a:xfrm>
        </p:grpSpPr>
        <p:sp>
          <p:nvSpPr>
            <p:cNvPr id="843" name="Google Shape;843;p43"/>
            <p:cNvSpPr/>
            <p:nvPr/>
          </p:nvSpPr>
          <p:spPr>
            <a:xfrm>
              <a:off x="1006700" y="262997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43"/>
            <p:cNvSpPr/>
            <p:nvPr/>
          </p:nvSpPr>
          <p:spPr>
            <a:xfrm>
              <a:off x="1032700" y="260397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43"/>
            <p:cNvSpPr/>
            <p:nvPr/>
          </p:nvSpPr>
          <p:spPr>
            <a:xfrm>
              <a:off x="1006700" y="2707200"/>
              <a:ext cx="55450" cy="3850"/>
            </a:xfrm>
            <a:custGeom>
              <a:rect b="b" l="l" r="r" t="t"/>
              <a:pathLst>
                <a:path extrusionOk="0" h="154" w="2218">
                  <a:moveTo>
                    <a:pt x="0" y="1"/>
                  </a:moveTo>
                  <a:lnTo>
                    <a:pt x="0" y="154"/>
                  </a:lnTo>
                  <a:lnTo>
                    <a:pt x="2218" y="154"/>
                  </a:lnTo>
                  <a:lnTo>
                    <a:pt x="22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43"/>
            <p:cNvSpPr/>
            <p:nvPr/>
          </p:nvSpPr>
          <p:spPr>
            <a:xfrm>
              <a:off x="1032700" y="2681600"/>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43"/>
            <p:cNvSpPr/>
            <p:nvPr/>
          </p:nvSpPr>
          <p:spPr>
            <a:xfrm>
              <a:off x="1006700" y="278522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43"/>
            <p:cNvSpPr/>
            <p:nvPr/>
          </p:nvSpPr>
          <p:spPr>
            <a:xfrm>
              <a:off x="1032700" y="275922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 name="Google Shape;849;p43"/>
          <p:cNvGrpSpPr/>
          <p:nvPr/>
        </p:nvGrpSpPr>
        <p:grpSpPr>
          <a:xfrm>
            <a:off x="348149" y="4062509"/>
            <a:ext cx="927391" cy="862780"/>
            <a:chOff x="827350" y="3629733"/>
            <a:chExt cx="1431600" cy="1332067"/>
          </a:xfrm>
        </p:grpSpPr>
        <p:sp>
          <p:nvSpPr>
            <p:cNvPr id="850" name="Google Shape;850;p43"/>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43"/>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43"/>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 name="Google Shape;853;p43"/>
          <p:cNvGrpSpPr/>
          <p:nvPr/>
        </p:nvGrpSpPr>
        <p:grpSpPr>
          <a:xfrm>
            <a:off x="1463586" y="4557659"/>
            <a:ext cx="463695" cy="431323"/>
            <a:chOff x="827350" y="3629733"/>
            <a:chExt cx="1431600" cy="1332067"/>
          </a:xfrm>
        </p:grpSpPr>
        <p:sp>
          <p:nvSpPr>
            <p:cNvPr id="854" name="Google Shape;854;p43"/>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43"/>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43"/>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 name="Google Shape;857;p43"/>
          <p:cNvGrpSpPr/>
          <p:nvPr/>
        </p:nvGrpSpPr>
        <p:grpSpPr>
          <a:xfrm>
            <a:off x="1359655" y="3685543"/>
            <a:ext cx="748584" cy="696272"/>
            <a:chOff x="827350" y="3629733"/>
            <a:chExt cx="1431600" cy="1332067"/>
          </a:xfrm>
        </p:grpSpPr>
        <p:sp>
          <p:nvSpPr>
            <p:cNvPr id="858" name="Google Shape;858;p43"/>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43"/>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43"/>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4" name="Shape 864"/>
        <p:cNvGrpSpPr/>
        <p:nvPr/>
      </p:nvGrpSpPr>
      <p:grpSpPr>
        <a:xfrm>
          <a:off x="0" y="0"/>
          <a:ext cx="0" cy="0"/>
          <a:chOff x="0" y="0"/>
          <a:chExt cx="0" cy="0"/>
        </a:xfrm>
      </p:grpSpPr>
      <p:sp>
        <p:nvSpPr>
          <p:cNvPr id="865" name="Google Shape;865;p44"/>
          <p:cNvSpPr/>
          <p:nvPr/>
        </p:nvSpPr>
        <p:spPr>
          <a:xfrm>
            <a:off x="713225" y="510300"/>
            <a:ext cx="7704000" cy="632100"/>
          </a:xfrm>
          <a:prstGeom prst="snip2DiagRect">
            <a:avLst>
              <a:gd fmla="val 0" name="adj1"/>
              <a:gd fmla="val 22148"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44"/>
          <p:cNvSpPr/>
          <p:nvPr/>
        </p:nvSpPr>
        <p:spPr>
          <a:xfrm>
            <a:off x="3880500" y="1554975"/>
            <a:ext cx="1383000" cy="1383000"/>
          </a:xfrm>
          <a:prstGeom prst="pie">
            <a:avLst>
              <a:gd fmla="val 16169877" name="adj1"/>
              <a:gd fmla="val 13431695"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44"/>
          <p:cNvSpPr/>
          <p:nvPr/>
        </p:nvSpPr>
        <p:spPr>
          <a:xfrm>
            <a:off x="6664043" y="1554975"/>
            <a:ext cx="1383000" cy="1383000"/>
          </a:xfrm>
          <a:prstGeom prst="pie">
            <a:avLst>
              <a:gd fmla="val 16169877" name="adj1"/>
              <a:gd fmla="val 616012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44"/>
          <p:cNvSpPr/>
          <p:nvPr/>
        </p:nvSpPr>
        <p:spPr>
          <a:xfrm>
            <a:off x="1096950" y="1554975"/>
            <a:ext cx="1383000" cy="1383000"/>
          </a:xfrm>
          <a:prstGeom prst="pie">
            <a:avLst>
              <a:gd fmla="val 16169877" name="adj1"/>
              <a:gd fmla="val 10736181"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44"/>
          <p:cNvSpPr/>
          <p:nvPr/>
        </p:nvSpPr>
        <p:spPr>
          <a:xfrm>
            <a:off x="4100400" y="1774875"/>
            <a:ext cx="943200" cy="943200"/>
          </a:xfrm>
          <a:prstGeom prst="ellipse">
            <a:avLst/>
          </a:pr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44"/>
          <p:cNvSpPr/>
          <p:nvPr/>
        </p:nvSpPr>
        <p:spPr>
          <a:xfrm>
            <a:off x="6883943" y="1774875"/>
            <a:ext cx="943200" cy="943200"/>
          </a:xfrm>
          <a:prstGeom prst="ellipse">
            <a:avLst/>
          </a:pr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44"/>
          <p:cNvSpPr/>
          <p:nvPr/>
        </p:nvSpPr>
        <p:spPr>
          <a:xfrm>
            <a:off x="1316850" y="1774875"/>
            <a:ext cx="943200" cy="943200"/>
          </a:xfrm>
          <a:prstGeom prst="ellipse">
            <a:avLst/>
          </a:pr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44"/>
          <p:cNvSpPr txBox="1"/>
          <p:nvPr>
            <p:ph idx="9" type="title"/>
          </p:nvPr>
        </p:nvSpPr>
        <p:spPr>
          <a:xfrm>
            <a:off x="718150" y="540000"/>
            <a:ext cx="77058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Percentages</a:t>
            </a:r>
            <a:endParaRPr/>
          </a:p>
        </p:txBody>
      </p:sp>
      <p:sp>
        <p:nvSpPr>
          <p:cNvPr id="873" name="Google Shape;873;p44"/>
          <p:cNvSpPr txBox="1"/>
          <p:nvPr>
            <p:ph type="title"/>
          </p:nvPr>
        </p:nvSpPr>
        <p:spPr>
          <a:xfrm>
            <a:off x="867750" y="3269200"/>
            <a:ext cx="1841400" cy="36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874" name="Google Shape;874;p44"/>
          <p:cNvSpPr txBox="1"/>
          <p:nvPr>
            <p:ph idx="1" type="subTitle"/>
          </p:nvPr>
        </p:nvSpPr>
        <p:spPr>
          <a:xfrm>
            <a:off x="867750" y="3500976"/>
            <a:ext cx="18414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far away from us</a:t>
            </a:r>
            <a:endParaRPr/>
          </a:p>
        </p:txBody>
      </p:sp>
      <p:sp>
        <p:nvSpPr>
          <p:cNvPr id="875" name="Google Shape;875;p44"/>
          <p:cNvSpPr txBox="1"/>
          <p:nvPr>
            <p:ph idx="2" type="title"/>
          </p:nvPr>
        </p:nvSpPr>
        <p:spPr>
          <a:xfrm>
            <a:off x="3651596" y="3269200"/>
            <a:ext cx="1841400" cy="36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876" name="Google Shape;876;p44"/>
          <p:cNvSpPr txBox="1"/>
          <p:nvPr>
            <p:ph idx="3" type="subTitle"/>
          </p:nvPr>
        </p:nvSpPr>
        <p:spPr>
          <a:xfrm>
            <a:off x="3651596" y="3500976"/>
            <a:ext cx="18414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Venus has a beautiful name</a:t>
            </a:r>
            <a:endParaRPr/>
          </a:p>
        </p:txBody>
      </p:sp>
      <p:sp>
        <p:nvSpPr>
          <p:cNvPr id="877" name="Google Shape;877;p44"/>
          <p:cNvSpPr txBox="1"/>
          <p:nvPr>
            <p:ph idx="4" type="title"/>
          </p:nvPr>
        </p:nvSpPr>
        <p:spPr>
          <a:xfrm>
            <a:off x="6434843" y="3269200"/>
            <a:ext cx="1841400" cy="36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878" name="Google Shape;878;p44"/>
          <p:cNvSpPr txBox="1"/>
          <p:nvPr>
            <p:ph idx="5" type="subTitle"/>
          </p:nvPr>
        </p:nvSpPr>
        <p:spPr>
          <a:xfrm>
            <a:off x="6434843" y="3500976"/>
            <a:ext cx="18414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and has rings</a:t>
            </a:r>
            <a:endParaRPr/>
          </a:p>
        </p:txBody>
      </p:sp>
      <p:sp>
        <p:nvSpPr>
          <p:cNvPr id="879" name="Google Shape;879;p44"/>
          <p:cNvSpPr txBox="1"/>
          <p:nvPr>
            <p:ph idx="6" type="title"/>
          </p:nvPr>
        </p:nvSpPr>
        <p:spPr>
          <a:xfrm>
            <a:off x="1316850" y="1989375"/>
            <a:ext cx="943200" cy="514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75%</a:t>
            </a:r>
            <a:endParaRPr/>
          </a:p>
        </p:txBody>
      </p:sp>
      <p:sp>
        <p:nvSpPr>
          <p:cNvPr id="880" name="Google Shape;880;p44"/>
          <p:cNvSpPr txBox="1"/>
          <p:nvPr>
            <p:ph idx="7" type="title"/>
          </p:nvPr>
        </p:nvSpPr>
        <p:spPr>
          <a:xfrm>
            <a:off x="4100400" y="1989375"/>
            <a:ext cx="943200" cy="514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85%</a:t>
            </a:r>
            <a:endParaRPr/>
          </a:p>
        </p:txBody>
      </p:sp>
      <p:sp>
        <p:nvSpPr>
          <p:cNvPr id="881" name="Google Shape;881;p44"/>
          <p:cNvSpPr txBox="1"/>
          <p:nvPr>
            <p:ph idx="8" type="title"/>
          </p:nvPr>
        </p:nvSpPr>
        <p:spPr>
          <a:xfrm>
            <a:off x="6883943" y="1989375"/>
            <a:ext cx="943200" cy="514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5</a:t>
            </a:r>
            <a:r>
              <a:rPr lang="en"/>
              <a:t>3%</a:t>
            </a:r>
            <a:endParaRPr/>
          </a:p>
        </p:txBody>
      </p:sp>
      <p:grpSp>
        <p:nvGrpSpPr>
          <p:cNvPr id="882" name="Google Shape;882;p44"/>
          <p:cNvGrpSpPr/>
          <p:nvPr/>
        </p:nvGrpSpPr>
        <p:grpSpPr>
          <a:xfrm rot="10800000">
            <a:off x="159357" y="423196"/>
            <a:ext cx="288601" cy="1096693"/>
            <a:chOff x="1006700" y="2603975"/>
            <a:chExt cx="55450" cy="210700"/>
          </a:xfrm>
        </p:grpSpPr>
        <p:sp>
          <p:nvSpPr>
            <p:cNvPr id="883" name="Google Shape;883;p44"/>
            <p:cNvSpPr/>
            <p:nvPr/>
          </p:nvSpPr>
          <p:spPr>
            <a:xfrm>
              <a:off x="1006700" y="262997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44"/>
            <p:cNvSpPr/>
            <p:nvPr/>
          </p:nvSpPr>
          <p:spPr>
            <a:xfrm>
              <a:off x="1032700" y="260397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44"/>
            <p:cNvSpPr/>
            <p:nvPr/>
          </p:nvSpPr>
          <p:spPr>
            <a:xfrm>
              <a:off x="1006700" y="2707200"/>
              <a:ext cx="55450" cy="3850"/>
            </a:xfrm>
            <a:custGeom>
              <a:rect b="b" l="l" r="r" t="t"/>
              <a:pathLst>
                <a:path extrusionOk="0" h="154" w="2218">
                  <a:moveTo>
                    <a:pt x="0" y="1"/>
                  </a:moveTo>
                  <a:lnTo>
                    <a:pt x="0" y="154"/>
                  </a:lnTo>
                  <a:lnTo>
                    <a:pt x="2218" y="154"/>
                  </a:lnTo>
                  <a:lnTo>
                    <a:pt x="22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44"/>
            <p:cNvSpPr/>
            <p:nvPr/>
          </p:nvSpPr>
          <p:spPr>
            <a:xfrm>
              <a:off x="1032700" y="2681600"/>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44"/>
            <p:cNvSpPr/>
            <p:nvPr/>
          </p:nvSpPr>
          <p:spPr>
            <a:xfrm>
              <a:off x="1006700" y="278522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44"/>
            <p:cNvSpPr/>
            <p:nvPr/>
          </p:nvSpPr>
          <p:spPr>
            <a:xfrm>
              <a:off x="1032700" y="275922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 name="Google Shape;889;p44"/>
          <p:cNvGrpSpPr/>
          <p:nvPr/>
        </p:nvGrpSpPr>
        <p:grpSpPr>
          <a:xfrm>
            <a:off x="8034824" y="4131134"/>
            <a:ext cx="927391" cy="862780"/>
            <a:chOff x="827350" y="3629733"/>
            <a:chExt cx="1431600" cy="1332067"/>
          </a:xfrm>
        </p:grpSpPr>
        <p:sp>
          <p:nvSpPr>
            <p:cNvPr id="890" name="Google Shape;890;p44"/>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44"/>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44"/>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 name="Google Shape;893;p44"/>
          <p:cNvGrpSpPr/>
          <p:nvPr/>
        </p:nvGrpSpPr>
        <p:grpSpPr>
          <a:xfrm>
            <a:off x="8265301" y="3412938"/>
            <a:ext cx="552884" cy="514178"/>
            <a:chOff x="827350" y="3629733"/>
            <a:chExt cx="1431600" cy="1332067"/>
          </a:xfrm>
        </p:grpSpPr>
        <p:sp>
          <p:nvSpPr>
            <p:cNvPr id="894" name="Google Shape;894;p44"/>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44"/>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44"/>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 name="Google Shape;897;p44"/>
          <p:cNvGrpSpPr/>
          <p:nvPr/>
        </p:nvGrpSpPr>
        <p:grpSpPr>
          <a:xfrm>
            <a:off x="7352014" y="4536899"/>
            <a:ext cx="437354" cy="406813"/>
            <a:chOff x="827350" y="3629733"/>
            <a:chExt cx="1431600" cy="1332067"/>
          </a:xfrm>
        </p:grpSpPr>
        <p:sp>
          <p:nvSpPr>
            <p:cNvPr id="898" name="Google Shape;898;p44"/>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44"/>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44"/>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4" name="Shape 904"/>
        <p:cNvGrpSpPr/>
        <p:nvPr/>
      </p:nvGrpSpPr>
      <p:grpSpPr>
        <a:xfrm>
          <a:off x="0" y="0"/>
          <a:ext cx="0" cy="0"/>
          <a:chOff x="0" y="0"/>
          <a:chExt cx="0" cy="0"/>
        </a:xfrm>
      </p:grpSpPr>
      <p:sp>
        <p:nvSpPr>
          <p:cNvPr id="905" name="Google Shape;905;p45"/>
          <p:cNvSpPr/>
          <p:nvPr/>
        </p:nvSpPr>
        <p:spPr>
          <a:xfrm>
            <a:off x="713225" y="1319800"/>
            <a:ext cx="7704000" cy="3279600"/>
          </a:xfrm>
          <a:prstGeom prst="snip2DiagRect">
            <a:avLst>
              <a:gd fmla="val 0" name="adj1"/>
              <a:gd fmla="val 6011"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45"/>
          <p:cNvSpPr/>
          <p:nvPr/>
        </p:nvSpPr>
        <p:spPr>
          <a:xfrm>
            <a:off x="713225" y="510300"/>
            <a:ext cx="7704000" cy="632100"/>
          </a:xfrm>
          <a:prstGeom prst="snip2DiagRect">
            <a:avLst>
              <a:gd fmla="val 0" name="adj1"/>
              <a:gd fmla="val 22148"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45"/>
          <p:cNvSpPr txBox="1"/>
          <p:nvPr>
            <p:ph type="title"/>
          </p:nvPr>
        </p:nvSpPr>
        <p:spPr>
          <a:xfrm>
            <a:off x="718150" y="540000"/>
            <a:ext cx="7705800" cy="572700"/>
          </a:xfrm>
          <a:prstGeom prst="rect">
            <a:avLst/>
          </a:prstGeom>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t>Schedule</a:t>
            </a:r>
            <a:endParaRPr/>
          </a:p>
        </p:txBody>
      </p:sp>
      <p:graphicFrame>
        <p:nvGraphicFramePr>
          <p:cNvPr id="908" name="Google Shape;908;p45"/>
          <p:cNvGraphicFramePr/>
          <p:nvPr/>
        </p:nvGraphicFramePr>
        <p:xfrm>
          <a:off x="713250" y="1319800"/>
          <a:ext cx="3000000" cy="3000000"/>
        </p:xfrm>
        <a:graphic>
          <a:graphicData uri="http://schemas.openxmlformats.org/drawingml/2006/table">
            <a:tbl>
              <a:tblPr>
                <a:noFill/>
                <a:tableStyleId>{42A745BD-D0D3-4EBD-A7B2-BFE3275A2200}</a:tableStyleId>
              </a:tblPr>
              <a:tblGrid>
                <a:gridCol w="1284000"/>
                <a:gridCol w="1284000"/>
                <a:gridCol w="1284000"/>
                <a:gridCol w="1284000"/>
                <a:gridCol w="1284000"/>
                <a:gridCol w="1284000"/>
              </a:tblGrid>
              <a:tr h="457175">
                <a:tc>
                  <a:txBody>
                    <a:bodyPr/>
                    <a:lstStyle/>
                    <a:p>
                      <a:pPr indent="0" lvl="0" marL="0" rtl="0" algn="ctr">
                        <a:spcBef>
                          <a:spcPts val="0"/>
                        </a:spcBef>
                        <a:spcAft>
                          <a:spcPts val="0"/>
                        </a:spcAft>
                        <a:buNone/>
                      </a:pPr>
                      <a:r>
                        <a:rPr b="1" lang="en" sz="1800">
                          <a:solidFill>
                            <a:schemeClr val="lt1"/>
                          </a:solidFill>
                          <a:latin typeface="Audiowide"/>
                          <a:ea typeface="Audiowide"/>
                          <a:cs typeface="Audiowide"/>
                          <a:sym typeface="Audiowide"/>
                        </a:rPr>
                        <a:t>Jan</a:t>
                      </a:r>
                      <a:endParaRPr b="1" sz="1800">
                        <a:solidFill>
                          <a:schemeClr val="lt1"/>
                        </a:solidFill>
                        <a:latin typeface="Audiowide"/>
                        <a:ea typeface="Audiowide"/>
                        <a:cs typeface="Audiowide"/>
                        <a:sym typeface="Audiowide"/>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b="1" lang="en" sz="1800">
                          <a:solidFill>
                            <a:schemeClr val="lt1"/>
                          </a:solidFill>
                          <a:latin typeface="Audiowide"/>
                          <a:ea typeface="Audiowide"/>
                          <a:cs typeface="Audiowide"/>
                          <a:sym typeface="Audiowide"/>
                        </a:rPr>
                        <a:t>Feb</a:t>
                      </a:r>
                      <a:endParaRPr b="1" sz="1800">
                        <a:solidFill>
                          <a:schemeClr val="lt1"/>
                        </a:solidFill>
                        <a:latin typeface="Audiowide"/>
                        <a:ea typeface="Audiowide"/>
                        <a:cs typeface="Audiowide"/>
                        <a:sym typeface="Audiowide"/>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b="1" lang="en" sz="1800">
                          <a:solidFill>
                            <a:schemeClr val="lt1"/>
                          </a:solidFill>
                          <a:latin typeface="Audiowide"/>
                          <a:ea typeface="Audiowide"/>
                          <a:cs typeface="Audiowide"/>
                          <a:sym typeface="Audiowide"/>
                        </a:rPr>
                        <a:t>Mar</a:t>
                      </a:r>
                      <a:endParaRPr b="1" sz="1800">
                        <a:solidFill>
                          <a:schemeClr val="lt1"/>
                        </a:solidFill>
                        <a:latin typeface="Audiowide"/>
                        <a:ea typeface="Audiowide"/>
                        <a:cs typeface="Audiowide"/>
                        <a:sym typeface="Audiowide"/>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b="1" lang="en" sz="1800">
                          <a:solidFill>
                            <a:schemeClr val="lt1"/>
                          </a:solidFill>
                          <a:latin typeface="Audiowide"/>
                          <a:ea typeface="Audiowide"/>
                          <a:cs typeface="Audiowide"/>
                          <a:sym typeface="Audiowide"/>
                        </a:rPr>
                        <a:t>Apr</a:t>
                      </a:r>
                      <a:endParaRPr b="1" sz="1800">
                        <a:solidFill>
                          <a:schemeClr val="lt1"/>
                        </a:solidFill>
                        <a:latin typeface="Audiowide"/>
                        <a:ea typeface="Audiowide"/>
                        <a:cs typeface="Audiowide"/>
                        <a:sym typeface="Audiowide"/>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b="1" lang="en" sz="1800">
                          <a:solidFill>
                            <a:schemeClr val="lt1"/>
                          </a:solidFill>
                          <a:latin typeface="Audiowide"/>
                          <a:ea typeface="Audiowide"/>
                          <a:cs typeface="Audiowide"/>
                          <a:sym typeface="Audiowide"/>
                        </a:rPr>
                        <a:t>May</a:t>
                      </a:r>
                      <a:endParaRPr b="1" sz="1800">
                        <a:solidFill>
                          <a:schemeClr val="lt1"/>
                        </a:solidFill>
                        <a:latin typeface="Audiowide"/>
                        <a:ea typeface="Audiowide"/>
                        <a:cs typeface="Audiowide"/>
                        <a:sym typeface="Audiowide"/>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b="1" lang="en" sz="1800">
                          <a:solidFill>
                            <a:schemeClr val="lt1"/>
                          </a:solidFill>
                          <a:latin typeface="Audiowide"/>
                          <a:ea typeface="Audiowide"/>
                          <a:cs typeface="Audiowide"/>
                          <a:sym typeface="Audiowide"/>
                        </a:rPr>
                        <a:t>Jun</a:t>
                      </a:r>
                      <a:endParaRPr b="1" sz="1800">
                        <a:solidFill>
                          <a:schemeClr val="lt1"/>
                        </a:solidFill>
                        <a:latin typeface="Audiowide"/>
                        <a:ea typeface="Audiowide"/>
                        <a:cs typeface="Audiowide"/>
                        <a:sym typeface="Audiowide"/>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solidFill>
                      <a:prstDash val="solid"/>
                      <a:round/>
                      <a:headEnd len="sm" w="sm" type="none"/>
                      <a:tailEnd len="sm" w="sm" type="none"/>
                    </a:lnB>
                  </a:tcPr>
                </a:tc>
              </a:tr>
              <a:tr h="396200">
                <a:tc>
                  <a:txBody>
                    <a:bodyPr/>
                    <a:lstStyle/>
                    <a:p>
                      <a:pPr indent="0" lvl="0" marL="0" rtl="0" algn="l">
                        <a:spcBef>
                          <a:spcPts val="0"/>
                        </a:spcBef>
                        <a:spcAft>
                          <a:spcPts val="0"/>
                        </a:spcAft>
                        <a:buNone/>
                      </a:pPr>
                      <a:r>
                        <a:t/>
                      </a:r>
                      <a:endParaRPr>
                        <a:solidFill>
                          <a:schemeClr val="dk2"/>
                        </a:solidFill>
                        <a:latin typeface="Anaheim"/>
                        <a:ea typeface="Anaheim"/>
                        <a:cs typeface="Anaheim"/>
                        <a:sym typeface="Anaheim"/>
                      </a:endParaRPr>
                    </a:p>
                  </a:txBody>
                  <a:tcPr marT="91425" marB="91425" marR="91425" marL="91425">
                    <a:lnL cap="flat" cmpd="sng" w="9525">
                      <a:solidFill>
                        <a:schemeClr val="lt1"/>
                      </a:solidFill>
                      <a:prstDash val="dash"/>
                      <a:round/>
                      <a:headEnd len="sm" w="sm" type="none"/>
                      <a:tailEnd len="sm" w="sm" type="none"/>
                    </a:lnL>
                    <a:lnR cap="flat" cmpd="sng" w="9525">
                      <a:solidFill>
                        <a:schemeClr val="lt1"/>
                      </a:solidFill>
                      <a:prstDash val="dash"/>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2"/>
                        </a:solidFill>
                        <a:latin typeface="Anaheim"/>
                        <a:ea typeface="Anaheim"/>
                        <a:cs typeface="Anaheim"/>
                        <a:sym typeface="Anaheim"/>
                      </a:endParaRPr>
                    </a:p>
                  </a:txBody>
                  <a:tcPr marT="91425" marB="91425" marR="91425" marL="91425">
                    <a:lnL cap="flat" cmpd="sng" w="9525">
                      <a:solidFill>
                        <a:schemeClr val="lt1"/>
                      </a:solidFill>
                      <a:prstDash val="dash"/>
                      <a:round/>
                      <a:headEnd len="sm" w="sm" type="none"/>
                      <a:tailEnd len="sm" w="sm" type="none"/>
                    </a:lnL>
                    <a:lnR cap="flat" cmpd="sng" w="9525">
                      <a:solidFill>
                        <a:schemeClr val="lt1"/>
                      </a:solidFill>
                      <a:prstDash val="dash"/>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2"/>
                        </a:solidFill>
                        <a:latin typeface="Anaheim"/>
                        <a:ea typeface="Anaheim"/>
                        <a:cs typeface="Anaheim"/>
                        <a:sym typeface="Anaheim"/>
                      </a:endParaRPr>
                    </a:p>
                  </a:txBody>
                  <a:tcPr marT="91425" marB="91425" marR="91425" marL="91425">
                    <a:lnL cap="flat" cmpd="sng" w="9525">
                      <a:solidFill>
                        <a:schemeClr val="lt1"/>
                      </a:solidFill>
                      <a:prstDash val="dash"/>
                      <a:round/>
                      <a:headEnd len="sm" w="sm" type="none"/>
                      <a:tailEnd len="sm" w="sm" type="none"/>
                    </a:lnL>
                    <a:lnR cap="flat" cmpd="sng" w="9525">
                      <a:solidFill>
                        <a:schemeClr val="lt1"/>
                      </a:solidFill>
                      <a:prstDash val="dash"/>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2"/>
                        </a:solidFill>
                        <a:latin typeface="Anaheim"/>
                        <a:ea typeface="Anaheim"/>
                        <a:cs typeface="Anaheim"/>
                        <a:sym typeface="Anaheim"/>
                      </a:endParaRPr>
                    </a:p>
                  </a:txBody>
                  <a:tcPr marT="91425" marB="91425" marR="91425" marL="91425">
                    <a:lnL cap="flat" cmpd="sng" w="9525">
                      <a:solidFill>
                        <a:schemeClr val="lt1"/>
                      </a:solidFill>
                      <a:prstDash val="dash"/>
                      <a:round/>
                      <a:headEnd len="sm" w="sm" type="none"/>
                      <a:tailEnd len="sm" w="sm" type="none"/>
                    </a:lnL>
                    <a:lnR cap="flat" cmpd="sng" w="9525">
                      <a:solidFill>
                        <a:schemeClr val="lt1"/>
                      </a:solidFill>
                      <a:prstDash val="dash"/>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2"/>
                        </a:solidFill>
                        <a:latin typeface="Anaheim"/>
                        <a:ea typeface="Anaheim"/>
                        <a:cs typeface="Anaheim"/>
                        <a:sym typeface="Anaheim"/>
                      </a:endParaRPr>
                    </a:p>
                  </a:txBody>
                  <a:tcPr marT="91425" marB="91425" marR="91425" marL="91425">
                    <a:lnL cap="flat" cmpd="sng" w="9525">
                      <a:solidFill>
                        <a:schemeClr val="lt1"/>
                      </a:solidFill>
                      <a:prstDash val="dash"/>
                      <a:round/>
                      <a:headEnd len="sm" w="sm" type="none"/>
                      <a:tailEnd len="sm" w="sm" type="none"/>
                    </a:lnL>
                    <a:lnR cap="flat" cmpd="sng" w="9525">
                      <a:solidFill>
                        <a:schemeClr val="lt1"/>
                      </a:solidFill>
                      <a:prstDash val="dash"/>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2"/>
                        </a:solidFill>
                        <a:latin typeface="Anaheim"/>
                        <a:ea typeface="Anaheim"/>
                        <a:cs typeface="Anaheim"/>
                        <a:sym typeface="Anaheim"/>
                      </a:endParaRPr>
                    </a:p>
                  </a:txBody>
                  <a:tcPr marT="91425" marB="91425" marR="91425" marL="91425">
                    <a:lnL cap="flat" cmpd="sng" w="9525">
                      <a:solidFill>
                        <a:schemeClr val="lt1"/>
                      </a:solidFill>
                      <a:prstDash val="dash"/>
                      <a:round/>
                      <a:headEnd len="sm" w="sm" type="none"/>
                      <a:tailEnd len="sm" w="sm" type="none"/>
                    </a:lnL>
                    <a:lnR cap="flat" cmpd="sng" w="9525">
                      <a:solidFill>
                        <a:schemeClr val="lt1"/>
                      </a:solidFill>
                      <a:prstDash val="dash"/>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r>
              <a:tr h="893575">
                <a:tc>
                  <a:txBody>
                    <a:bodyPr/>
                    <a:lstStyle/>
                    <a:p>
                      <a:pPr indent="0" lvl="0" marL="0" rtl="0" algn="l">
                        <a:spcBef>
                          <a:spcPts val="0"/>
                        </a:spcBef>
                        <a:spcAft>
                          <a:spcPts val="0"/>
                        </a:spcAft>
                        <a:buNone/>
                      </a:pPr>
                      <a:r>
                        <a:t/>
                      </a:r>
                      <a:endParaRPr>
                        <a:solidFill>
                          <a:schemeClr val="dk2"/>
                        </a:solidFill>
                        <a:latin typeface="Anaheim"/>
                        <a:ea typeface="Anaheim"/>
                        <a:cs typeface="Anaheim"/>
                        <a:sym typeface="Anaheim"/>
                      </a:endParaRPr>
                    </a:p>
                  </a:txBody>
                  <a:tcPr marT="91425" marB="91425" marR="91425" marL="91425">
                    <a:lnL cap="flat" cmpd="sng" w="9525">
                      <a:solidFill>
                        <a:schemeClr val="lt1"/>
                      </a:solidFill>
                      <a:prstDash val="dash"/>
                      <a:round/>
                      <a:headEnd len="sm" w="sm" type="none"/>
                      <a:tailEnd len="sm" w="sm" type="none"/>
                    </a:lnL>
                    <a:lnR cap="flat" cmpd="sng" w="9525">
                      <a:solidFill>
                        <a:schemeClr val="lt1"/>
                      </a:solidFill>
                      <a:prstDash val="dash"/>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2"/>
                        </a:solidFill>
                        <a:latin typeface="Anaheim"/>
                        <a:ea typeface="Anaheim"/>
                        <a:cs typeface="Anaheim"/>
                        <a:sym typeface="Anaheim"/>
                      </a:endParaRPr>
                    </a:p>
                  </a:txBody>
                  <a:tcPr marT="91425" marB="91425" marR="91425" marL="91425">
                    <a:lnL cap="flat" cmpd="sng" w="9525">
                      <a:solidFill>
                        <a:schemeClr val="lt1"/>
                      </a:solidFill>
                      <a:prstDash val="dash"/>
                      <a:round/>
                      <a:headEnd len="sm" w="sm" type="none"/>
                      <a:tailEnd len="sm" w="sm" type="none"/>
                    </a:lnL>
                    <a:lnR cap="flat" cmpd="sng" w="9525">
                      <a:solidFill>
                        <a:schemeClr val="lt1"/>
                      </a:solidFill>
                      <a:prstDash val="dash"/>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2"/>
                        </a:solidFill>
                        <a:latin typeface="Anaheim"/>
                        <a:ea typeface="Anaheim"/>
                        <a:cs typeface="Anaheim"/>
                        <a:sym typeface="Anaheim"/>
                      </a:endParaRPr>
                    </a:p>
                  </a:txBody>
                  <a:tcPr marT="91425" marB="91425" marR="91425" marL="91425">
                    <a:lnL cap="flat" cmpd="sng" w="9525">
                      <a:solidFill>
                        <a:schemeClr val="lt1"/>
                      </a:solidFill>
                      <a:prstDash val="dash"/>
                      <a:round/>
                      <a:headEnd len="sm" w="sm" type="none"/>
                      <a:tailEnd len="sm" w="sm" type="none"/>
                    </a:lnL>
                    <a:lnR cap="flat" cmpd="sng" w="9525">
                      <a:solidFill>
                        <a:schemeClr val="lt1"/>
                      </a:solidFill>
                      <a:prstDash val="dash"/>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2"/>
                        </a:solidFill>
                        <a:latin typeface="Anaheim"/>
                        <a:ea typeface="Anaheim"/>
                        <a:cs typeface="Anaheim"/>
                        <a:sym typeface="Anaheim"/>
                      </a:endParaRPr>
                    </a:p>
                  </a:txBody>
                  <a:tcPr marT="91425" marB="91425" marR="91425" marL="91425">
                    <a:lnL cap="flat" cmpd="sng" w="9525">
                      <a:solidFill>
                        <a:schemeClr val="lt1"/>
                      </a:solidFill>
                      <a:prstDash val="dash"/>
                      <a:round/>
                      <a:headEnd len="sm" w="sm" type="none"/>
                      <a:tailEnd len="sm" w="sm" type="none"/>
                    </a:lnL>
                    <a:lnR cap="flat" cmpd="sng" w="9525">
                      <a:solidFill>
                        <a:schemeClr val="lt1"/>
                      </a:solidFill>
                      <a:prstDash val="dash"/>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2"/>
                        </a:solidFill>
                        <a:latin typeface="Anaheim"/>
                        <a:ea typeface="Anaheim"/>
                        <a:cs typeface="Anaheim"/>
                        <a:sym typeface="Anaheim"/>
                      </a:endParaRPr>
                    </a:p>
                  </a:txBody>
                  <a:tcPr marT="91425" marB="91425" marR="91425" marL="91425">
                    <a:lnL cap="flat" cmpd="sng" w="9525">
                      <a:solidFill>
                        <a:schemeClr val="lt1"/>
                      </a:solidFill>
                      <a:prstDash val="dash"/>
                      <a:round/>
                      <a:headEnd len="sm" w="sm" type="none"/>
                      <a:tailEnd len="sm" w="sm" type="none"/>
                    </a:lnL>
                    <a:lnR cap="flat" cmpd="sng" w="9525">
                      <a:solidFill>
                        <a:schemeClr val="lt1"/>
                      </a:solidFill>
                      <a:prstDash val="dash"/>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2"/>
                        </a:solidFill>
                        <a:latin typeface="Anaheim"/>
                        <a:ea typeface="Anaheim"/>
                        <a:cs typeface="Anaheim"/>
                        <a:sym typeface="Anaheim"/>
                      </a:endParaRPr>
                    </a:p>
                  </a:txBody>
                  <a:tcPr marT="91425" marB="91425" marR="91425" marL="91425">
                    <a:lnL cap="flat" cmpd="sng" w="9525">
                      <a:solidFill>
                        <a:schemeClr val="lt1"/>
                      </a:solidFill>
                      <a:prstDash val="dash"/>
                      <a:round/>
                      <a:headEnd len="sm" w="sm" type="none"/>
                      <a:tailEnd len="sm" w="sm" type="none"/>
                    </a:lnL>
                    <a:lnR cap="flat" cmpd="sng" w="9525">
                      <a:solidFill>
                        <a:schemeClr val="lt1"/>
                      </a:solidFill>
                      <a:prstDash val="dash"/>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solidFill>
                      <a:prstDash val="solid"/>
                      <a:round/>
                      <a:headEnd len="sm" w="sm" type="none"/>
                      <a:tailEnd len="sm" w="sm" type="none"/>
                    </a:lnB>
                  </a:tcPr>
                </a:tc>
              </a:tr>
              <a:tr h="252600">
                <a:tc>
                  <a:txBody>
                    <a:bodyPr/>
                    <a:lstStyle/>
                    <a:p>
                      <a:pPr indent="0" lvl="0" marL="0" rtl="0" algn="l">
                        <a:spcBef>
                          <a:spcPts val="0"/>
                        </a:spcBef>
                        <a:spcAft>
                          <a:spcPts val="0"/>
                        </a:spcAft>
                        <a:buNone/>
                      </a:pPr>
                      <a:r>
                        <a:rPr b="1" lang="en" sz="1600">
                          <a:solidFill>
                            <a:schemeClr val="lt1"/>
                          </a:solidFill>
                          <a:latin typeface="Audiowide"/>
                          <a:ea typeface="Audiowide"/>
                          <a:cs typeface="Audiowide"/>
                          <a:sym typeface="Audiowide"/>
                        </a:rPr>
                        <a:t>Task</a:t>
                      </a:r>
                      <a:endParaRPr b="1" sz="1600">
                        <a:solidFill>
                          <a:schemeClr val="lt1"/>
                        </a:solidFill>
                        <a:latin typeface="Audiowide"/>
                        <a:ea typeface="Audiowide"/>
                        <a:cs typeface="Audiowide"/>
                        <a:sym typeface="Audiowide"/>
                      </a:endParaRPr>
                    </a:p>
                  </a:txBody>
                  <a:tcPr marT="0" marB="0"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10355F">
                        <a:alpha val="59069"/>
                      </a:srgbClr>
                    </a:solidFill>
                  </a:tcPr>
                </a:tc>
                <a:tc gridSpan="2">
                  <a:txBody>
                    <a:bodyPr/>
                    <a:lstStyle/>
                    <a:p>
                      <a:pPr indent="0" lvl="0" marL="0" rtl="0" algn="l">
                        <a:spcBef>
                          <a:spcPts val="0"/>
                        </a:spcBef>
                        <a:spcAft>
                          <a:spcPts val="0"/>
                        </a:spcAft>
                        <a:buNone/>
                      </a:pPr>
                      <a:r>
                        <a:rPr b="1" lang="en" sz="1600">
                          <a:solidFill>
                            <a:schemeClr val="lt1"/>
                          </a:solidFill>
                          <a:latin typeface="Audiowide"/>
                          <a:ea typeface="Audiowide"/>
                          <a:cs typeface="Audiowide"/>
                          <a:sym typeface="Audiowide"/>
                        </a:rPr>
                        <a:t>Description</a:t>
                      </a:r>
                      <a:endParaRPr b="1" sz="1600">
                        <a:solidFill>
                          <a:schemeClr val="lt1"/>
                        </a:solidFill>
                        <a:latin typeface="Audiowide"/>
                        <a:ea typeface="Audiowide"/>
                        <a:cs typeface="Audiowide"/>
                        <a:sym typeface="Audiowide"/>
                      </a:endParaRPr>
                    </a:p>
                  </a:txBody>
                  <a:tcPr marT="0" marB="0"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10355F">
                        <a:alpha val="59069"/>
                      </a:srgbClr>
                    </a:solidFill>
                  </a:tcPr>
                </a:tc>
                <a:tc hMerge="1"/>
                <a:tc gridSpan="2">
                  <a:txBody>
                    <a:bodyPr/>
                    <a:lstStyle/>
                    <a:p>
                      <a:pPr indent="0" lvl="0" marL="0" rtl="0" algn="ctr">
                        <a:spcBef>
                          <a:spcPts val="0"/>
                        </a:spcBef>
                        <a:spcAft>
                          <a:spcPts val="0"/>
                        </a:spcAft>
                        <a:buNone/>
                      </a:pPr>
                      <a:r>
                        <a:rPr b="1" lang="en" sz="1600">
                          <a:solidFill>
                            <a:schemeClr val="lt1"/>
                          </a:solidFill>
                          <a:latin typeface="Audiowide"/>
                          <a:ea typeface="Audiowide"/>
                          <a:cs typeface="Audiowide"/>
                          <a:sym typeface="Audiowide"/>
                        </a:rPr>
                        <a:t>Date</a:t>
                      </a:r>
                      <a:endParaRPr b="1" sz="1600">
                        <a:solidFill>
                          <a:schemeClr val="lt1"/>
                        </a:solidFill>
                        <a:latin typeface="Audiowide"/>
                        <a:ea typeface="Audiowide"/>
                        <a:cs typeface="Audiowide"/>
                        <a:sym typeface="Audiowide"/>
                      </a:endParaRPr>
                    </a:p>
                  </a:txBody>
                  <a:tcPr marT="0" marB="0"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10355F">
                        <a:alpha val="59069"/>
                      </a:srgbClr>
                    </a:solidFill>
                  </a:tcPr>
                </a:tc>
                <a:tc hMerge="1"/>
                <a:tc>
                  <a:txBody>
                    <a:bodyPr/>
                    <a:lstStyle/>
                    <a:p>
                      <a:pPr indent="0" lvl="0" marL="0" rtl="0" algn="ctr">
                        <a:spcBef>
                          <a:spcPts val="0"/>
                        </a:spcBef>
                        <a:spcAft>
                          <a:spcPts val="0"/>
                        </a:spcAft>
                        <a:buNone/>
                      </a:pPr>
                      <a:r>
                        <a:rPr b="1" lang="en" sz="1600">
                          <a:solidFill>
                            <a:schemeClr val="lt1"/>
                          </a:solidFill>
                          <a:latin typeface="Audiowide"/>
                          <a:ea typeface="Audiowide"/>
                          <a:cs typeface="Audiowide"/>
                          <a:sym typeface="Audiowide"/>
                        </a:rPr>
                        <a:t>Status</a:t>
                      </a:r>
                      <a:endParaRPr b="1" sz="1600">
                        <a:solidFill>
                          <a:schemeClr val="lt1"/>
                        </a:solidFill>
                        <a:latin typeface="Audiowide"/>
                        <a:ea typeface="Audiowide"/>
                        <a:cs typeface="Audiowide"/>
                        <a:sym typeface="Audiowide"/>
                      </a:endParaRPr>
                    </a:p>
                  </a:txBody>
                  <a:tcPr marT="0" marB="0"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10355F">
                        <a:alpha val="59069"/>
                      </a:srgbClr>
                    </a:solidFill>
                  </a:tcPr>
                </a:tc>
              </a:tr>
              <a:tr h="426700">
                <a:tc>
                  <a:txBody>
                    <a:bodyPr/>
                    <a:lstStyle/>
                    <a:p>
                      <a:pPr indent="0" lvl="0" marL="0" rtl="0" algn="l">
                        <a:spcBef>
                          <a:spcPts val="0"/>
                        </a:spcBef>
                        <a:spcAft>
                          <a:spcPts val="0"/>
                        </a:spcAft>
                        <a:buNone/>
                      </a:pPr>
                      <a:r>
                        <a:rPr b="1" lang="en" sz="1600">
                          <a:solidFill>
                            <a:schemeClr val="accent1"/>
                          </a:solidFill>
                          <a:latin typeface="Audiowide"/>
                          <a:ea typeface="Audiowide"/>
                          <a:cs typeface="Audiowide"/>
                          <a:sym typeface="Audiowide"/>
                        </a:rPr>
                        <a:t>Task 1</a:t>
                      </a:r>
                      <a:endParaRPr b="1" sz="1600">
                        <a:solidFill>
                          <a:schemeClr val="accent1"/>
                        </a:solidFill>
                        <a:latin typeface="Audiowide"/>
                        <a:ea typeface="Audiowide"/>
                        <a:cs typeface="Audiowide"/>
                        <a:sym typeface="Audiowide"/>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gridSpan="2">
                  <a:txBody>
                    <a:bodyPr/>
                    <a:lstStyle/>
                    <a:p>
                      <a:pPr indent="0" lvl="0" marL="0" rtl="0" algn="l">
                        <a:spcBef>
                          <a:spcPts val="0"/>
                        </a:spcBef>
                        <a:spcAft>
                          <a:spcPts val="0"/>
                        </a:spcAft>
                        <a:buNone/>
                      </a:pPr>
                      <a:r>
                        <a:rPr lang="en" sz="1200">
                          <a:solidFill>
                            <a:schemeClr val="lt1"/>
                          </a:solidFill>
                          <a:latin typeface="Karla"/>
                          <a:ea typeface="Karla"/>
                          <a:cs typeface="Karla"/>
                          <a:sym typeface="Karla"/>
                        </a:rPr>
                        <a:t>Mars is actually a cold place</a:t>
                      </a:r>
                      <a:endParaRPr sz="1200">
                        <a:solidFill>
                          <a:schemeClr val="lt1"/>
                        </a:solidFill>
                        <a:latin typeface="Karla"/>
                        <a:ea typeface="Karla"/>
                        <a:cs typeface="Karla"/>
                        <a:sym typeface="Karla"/>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hMerge="1"/>
                <a:tc gridSpan="2">
                  <a:txBody>
                    <a:bodyPr/>
                    <a:lstStyle/>
                    <a:p>
                      <a:pPr indent="0" lvl="0" marL="0" rtl="0" algn="ctr">
                        <a:spcBef>
                          <a:spcPts val="0"/>
                        </a:spcBef>
                        <a:spcAft>
                          <a:spcPts val="0"/>
                        </a:spcAft>
                        <a:buNone/>
                      </a:pPr>
                      <a:r>
                        <a:rPr lang="en" sz="1200">
                          <a:solidFill>
                            <a:schemeClr val="lt1"/>
                          </a:solidFill>
                          <a:latin typeface="Karla"/>
                          <a:ea typeface="Karla"/>
                          <a:cs typeface="Karla"/>
                          <a:sym typeface="Karla"/>
                        </a:rPr>
                        <a:t>Jan 1 - Mar 15</a:t>
                      </a:r>
                      <a:endParaRPr sz="1200">
                        <a:solidFill>
                          <a:schemeClr val="lt1"/>
                        </a:solidFill>
                        <a:latin typeface="Karla"/>
                        <a:ea typeface="Karla"/>
                        <a:cs typeface="Karla"/>
                        <a:sym typeface="Karla"/>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hMerge="1"/>
                <a:tc>
                  <a:txBody>
                    <a:bodyPr/>
                    <a:lstStyle/>
                    <a:p>
                      <a:pPr indent="0" lvl="0" marL="0" rtl="0" algn="ctr">
                        <a:spcBef>
                          <a:spcPts val="0"/>
                        </a:spcBef>
                        <a:spcAft>
                          <a:spcPts val="0"/>
                        </a:spcAft>
                        <a:buNone/>
                      </a:pPr>
                      <a:r>
                        <a:rPr lang="en" sz="1200">
                          <a:solidFill>
                            <a:schemeClr val="dk1"/>
                          </a:solidFill>
                          <a:latin typeface="Karla"/>
                          <a:ea typeface="Karla"/>
                          <a:cs typeface="Karla"/>
                          <a:sym typeface="Karla"/>
                        </a:rPr>
                        <a:t>Completed</a:t>
                      </a:r>
                      <a:endParaRPr sz="1200">
                        <a:solidFill>
                          <a:schemeClr val="dk1"/>
                        </a:solidFill>
                        <a:latin typeface="Karla"/>
                        <a:ea typeface="Karla"/>
                        <a:cs typeface="Karla"/>
                        <a:sym typeface="Karla"/>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2"/>
                    </a:solidFill>
                  </a:tcPr>
                </a:tc>
              </a:tr>
              <a:tr h="426700">
                <a:tc>
                  <a:txBody>
                    <a:bodyPr/>
                    <a:lstStyle/>
                    <a:p>
                      <a:pPr indent="0" lvl="0" marL="0" rtl="0" algn="l">
                        <a:spcBef>
                          <a:spcPts val="0"/>
                        </a:spcBef>
                        <a:spcAft>
                          <a:spcPts val="0"/>
                        </a:spcAft>
                        <a:buNone/>
                      </a:pPr>
                      <a:r>
                        <a:rPr b="1" lang="en" sz="1600">
                          <a:solidFill>
                            <a:schemeClr val="accent1"/>
                          </a:solidFill>
                          <a:latin typeface="Audiowide"/>
                          <a:ea typeface="Audiowide"/>
                          <a:cs typeface="Audiowide"/>
                          <a:sym typeface="Audiowide"/>
                        </a:rPr>
                        <a:t>Task 2</a:t>
                      </a:r>
                      <a:endParaRPr b="1" sz="1600">
                        <a:solidFill>
                          <a:schemeClr val="accent1"/>
                        </a:solidFill>
                        <a:latin typeface="Audiowide"/>
                        <a:ea typeface="Audiowide"/>
                        <a:cs typeface="Audiowide"/>
                        <a:sym typeface="Audiowide"/>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gridSpan="2">
                  <a:txBody>
                    <a:bodyPr/>
                    <a:lstStyle/>
                    <a:p>
                      <a:pPr indent="0" lvl="0" marL="0" rtl="0" algn="l">
                        <a:spcBef>
                          <a:spcPts val="0"/>
                        </a:spcBef>
                        <a:spcAft>
                          <a:spcPts val="0"/>
                        </a:spcAft>
                        <a:buNone/>
                      </a:pPr>
                      <a:r>
                        <a:rPr lang="en" sz="1200">
                          <a:solidFill>
                            <a:schemeClr val="lt1"/>
                          </a:solidFill>
                          <a:latin typeface="Karla"/>
                          <a:ea typeface="Karla"/>
                          <a:cs typeface="Karla"/>
                          <a:sym typeface="Karla"/>
                        </a:rPr>
                        <a:t>Earth is where we all live on</a:t>
                      </a:r>
                      <a:endParaRPr sz="1200">
                        <a:solidFill>
                          <a:schemeClr val="lt1"/>
                        </a:solidFill>
                        <a:latin typeface="Karla"/>
                        <a:ea typeface="Karla"/>
                        <a:cs typeface="Karla"/>
                        <a:sym typeface="Karla"/>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hMerge="1"/>
                <a:tc gridSpan="2">
                  <a:txBody>
                    <a:bodyPr/>
                    <a:lstStyle/>
                    <a:p>
                      <a:pPr indent="0" lvl="0" marL="0" rtl="0" algn="ctr">
                        <a:spcBef>
                          <a:spcPts val="0"/>
                        </a:spcBef>
                        <a:spcAft>
                          <a:spcPts val="0"/>
                        </a:spcAft>
                        <a:buNone/>
                      </a:pPr>
                      <a:r>
                        <a:rPr lang="en" sz="1200">
                          <a:solidFill>
                            <a:schemeClr val="lt1"/>
                          </a:solidFill>
                          <a:latin typeface="Karla"/>
                          <a:ea typeface="Karla"/>
                          <a:cs typeface="Karla"/>
                          <a:sym typeface="Karla"/>
                        </a:rPr>
                        <a:t>Feb 1 - Apr 30</a:t>
                      </a:r>
                      <a:endParaRPr sz="1200">
                        <a:solidFill>
                          <a:schemeClr val="lt1"/>
                        </a:solidFill>
                        <a:latin typeface="Karla"/>
                        <a:ea typeface="Karla"/>
                        <a:cs typeface="Karla"/>
                        <a:sym typeface="Karla"/>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hMerge="1"/>
                <a:tc>
                  <a:txBody>
                    <a:bodyPr/>
                    <a:lstStyle/>
                    <a:p>
                      <a:pPr indent="0" lvl="0" marL="0" rtl="0" algn="ctr">
                        <a:spcBef>
                          <a:spcPts val="0"/>
                        </a:spcBef>
                        <a:spcAft>
                          <a:spcPts val="0"/>
                        </a:spcAft>
                        <a:buNone/>
                      </a:pPr>
                      <a:r>
                        <a:rPr lang="en" sz="1200">
                          <a:solidFill>
                            <a:schemeClr val="lt1"/>
                          </a:solidFill>
                          <a:latin typeface="Karla"/>
                          <a:ea typeface="Karla"/>
                          <a:cs typeface="Karla"/>
                          <a:sym typeface="Karla"/>
                        </a:rPr>
                        <a:t>In progress</a:t>
                      </a:r>
                      <a:endParaRPr sz="1200">
                        <a:solidFill>
                          <a:schemeClr val="lt1"/>
                        </a:solidFill>
                        <a:latin typeface="Karla"/>
                        <a:ea typeface="Karla"/>
                        <a:cs typeface="Karla"/>
                        <a:sym typeface="Karla"/>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r>
              <a:tr h="426700">
                <a:tc>
                  <a:txBody>
                    <a:bodyPr/>
                    <a:lstStyle/>
                    <a:p>
                      <a:pPr indent="0" lvl="0" marL="0" rtl="0" algn="l">
                        <a:spcBef>
                          <a:spcPts val="0"/>
                        </a:spcBef>
                        <a:spcAft>
                          <a:spcPts val="0"/>
                        </a:spcAft>
                        <a:buNone/>
                      </a:pPr>
                      <a:r>
                        <a:rPr b="1" lang="en" sz="1600">
                          <a:solidFill>
                            <a:schemeClr val="accent1"/>
                          </a:solidFill>
                          <a:latin typeface="Audiowide"/>
                          <a:ea typeface="Audiowide"/>
                          <a:cs typeface="Audiowide"/>
                          <a:sym typeface="Audiowide"/>
                        </a:rPr>
                        <a:t>Task 3</a:t>
                      </a:r>
                      <a:endParaRPr b="1" sz="1600">
                        <a:solidFill>
                          <a:schemeClr val="accent1"/>
                        </a:solidFill>
                        <a:latin typeface="Audiowide"/>
                        <a:ea typeface="Audiowide"/>
                        <a:cs typeface="Audiowide"/>
                        <a:sym typeface="Audiowide"/>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c gridSpan="2">
                  <a:txBody>
                    <a:bodyPr/>
                    <a:lstStyle/>
                    <a:p>
                      <a:pPr indent="0" lvl="0" marL="0" rtl="0" algn="l">
                        <a:spcBef>
                          <a:spcPts val="0"/>
                        </a:spcBef>
                        <a:spcAft>
                          <a:spcPts val="0"/>
                        </a:spcAft>
                        <a:buNone/>
                      </a:pPr>
                      <a:r>
                        <a:rPr lang="en" sz="1200">
                          <a:solidFill>
                            <a:schemeClr val="lt1"/>
                          </a:solidFill>
                          <a:latin typeface="Karla"/>
                          <a:ea typeface="Karla"/>
                          <a:cs typeface="Karla"/>
                          <a:sym typeface="Karla"/>
                        </a:rPr>
                        <a:t>Venus has a beautiful name</a:t>
                      </a:r>
                      <a:endParaRPr sz="1200">
                        <a:solidFill>
                          <a:schemeClr val="lt1"/>
                        </a:solidFill>
                        <a:latin typeface="Karla"/>
                        <a:ea typeface="Karla"/>
                        <a:cs typeface="Karla"/>
                        <a:sym typeface="Karla"/>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c hMerge="1"/>
                <a:tc gridSpan="2">
                  <a:txBody>
                    <a:bodyPr/>
                    <a:lstStyle/>
                    <a:p>
                      <a:pPr indent="0" lvl="0" marL="0" rtl="0" algn="ctr">
                        <a:spcBef>
                          <a:spcPts val="0"/>
                        </a:spcBef>
                        <a:spcAft>
                          <a:spcPts val="0"/>
                        </a:spcAft>
                        <a:buNone/>
                      </a:pPr>
                      <a:r>
                        <a:rPr lang="en" sz="1200">
                          <a:solidFill>
                            <a:schemeClr val="lt1"/>
                          </a:solidFill>
                          <a:latin typeface="Karla"/>
                          <a:ea typeface="Karla"/>
                          <a:cs typeface="Karla"/>
                          <a:sym typeface="Karla"/>
                        </a:rPr>
                        <a:t>May 15 - Jun 30</a:t>
                      </a:r>
                      <a:endParaRPr sz="1200">
                        <a:solidFill>
                          <a:schemeClr val="lt1"/>
                        </a:solidFill>
                        <a:latin typeface="Karla"/>
                        <a:ea typeface="Karla"/>
                        <a:cs typeface="Karla"/>
                        <a:sym typeface="Karla"/>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c hMerge="1"/>
                <a:tc>
                  <a:txBody>
                    <a:bodyPr/>
                    <a:lstStyle/>
                    <a:p>
                      <a:pPr indent="0" lvl="0" marL="0" rtl="0" algn="ctr">
                        <a:spcBef>
                          <a:spcPts val="0"/>
                        </a:spcBef>
                        <a:spcAft>
                          <a:spcPts val="0"/>
                        </a:spcAft>
                        <a:buNone/>
                      </a:pPr>
                      <a:r>
                        <a:rPr lang="en" sz="1200">
                          <a:solidFill>
                            <a:schemeClr val="lt1"/>
                          </a:solidFill>
                          <a:latin typeface="Karla"/>
                          <a:ea typeface="Karla"/>
                          <a:cs typeface="Karla"/>
                          <a:sym typeface="Karla"/>
                        </a:rPr>
                        <a:t>Delayed</a:t>
                      </a:r>
                      <a:endParaRPr sz="1200">
                        <a:solidFill>
                          <a:schemeClr val="lt1"/>
                        </a:solidFill>
                        <a:latin typeface="Karla"/>
                        <a:ea typeface="Karla"/>
                        <a:cs typeface="Karla"/>
                        <a:sym typeface="Karla"/>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alpha val="0"/>
                        </a:schemeClr>
                      </a:solidFill>
                      <a:prstDash val="solid"/>
                      <a:round/>
                      <a:headEnd len="sm" w="sm" type="none"/>
                      <a:tailEnd len="sm" w="sm" type="none"/>
                    </a:lnB>
                    <a:solidFill>
                      <a:schemeClr val="dk2"/>
                    </a:solidFill>
                  </a:tcPr>
                </a:tc>
              </a:tr>
            </a:tbl>
          </a:graphicData>
        </a:graphic>
      </p:graphicFrame>
      <p:grpSp>
        <p:nvGrpSpPr>
          <p:cNvPr id="909" name="Google Shape;909;p45"/>
          <p:cNvGrpSpPr/>
          <p:nvPr/>
        </p:nvGrpSpPr>
        <p:grpSpPr>
          <a:xfrm>
            <a:off x="799525" y="1943325"/>
            <a:ext cx="3063000" cy="200401"/>
            <a:chOff x="952500" y="1389957"/>
            <a:chExt cx="3063000" cy="236713"/>
          </a:xfrm>
        </p:grpSpPr>
        <p:sp>
          <p:nvSpPr>
            <p:cNvPr id="910" name="Google Shape;910;p45"/>
            <p:cNvSpPr/>
            <p:nvPr/>
          </p:nvSpPr>
          <p:spPr>
            <a:xfrm>
              <a:off x="952500" y="1389970"/>
              <a:ext cx="2962500" cy="236700"/>
            </a:xfrm>
            <a:prstGeom prst="roundRect">
              <a:avLst>
                <a:gd fmla="val 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solidFill>
                  <a:schemeClr val="lt1"/>
                </a:solidFill>
                <a:latin typeface="Karla"/>
                <a:ea typeface="Karla"/>
                <a:cs typeface="Karla"/>
                <a:sym typeface="Karla"/>
              </a:endParaRPr>
            </a:p>
          </p:txBody>
        </p:sp>
        <p:sp>
          <p:nvSpPr>
            <p:cNvPr id="911" name="Google Shape;911;p45"/>
            <p:cNvSpPr/>
            <p:nvPr/>
          </p:nvSpPr>
          <p:spPr>
            <a:xfrm>
              <a:off x="1862400" y="1389957"/>
              <a:ext cx="2153100" cy="236700"/>
            </a:xfrm>
            <a:prstGeom prst="roundRect">
              <a:avLst>
                <a:gd fmla="val 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lt1"/>
                  </a:solidFill>
                  <a:latin typeface="Karla"/>
                  <a:ea typeface="Karla"/>
                  <a:cs typeface="Karla"/>
                  <a:sym typeface="Karla"/>
                </a:rPr>
                <a:t>Neptune is an ice giant</a:t>
              </a:r>
              <a:endParaRPr sz="1200">
                <a:solidFill>
                  <a:schemeClr val="lt1"/>
                </a:solidFill>
                <a:latin typeface="Karla"/>
                <a:ea typeface="Karla"/>
                <a:cs typeface="Karla"/>
                <a:sym typeface="Karla"/>
              </a:endParaRPr>
            </a:p>
          </p:txBody>
        </p:sp>
      </p:grpSp>
      <p:sp>
        <p:nvSpPr>
          <p:cNvPr id="912" name="Google Shape;912;p45"/>
          <p:cNvSpPr/>
          <p:nvPr/>
        </p:nvSpPr>
        <p:spPr>
          <a:xfrm>
            <a:off x="799525" y="1944975"/>
            <a:ext cx="909900" cy="197100"/>
          </a:xfrm>
          <a:prstGeom prst="roundRect">
            <a:avLst>
              <a:gd fmla="val 0" name="adj"/>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accent1"/>
                </a:solidFill>
                <a:latin typeface="Audiowide"/>
                <a:ea typeface="Audiowide"/>
                <a:cs typeface="Audiowide"/>
                <a:sym typeface="Audiowide"/>
              </a:rPr>
              <a:t>TASK 1</a:t>
            </a:r>
            <a:endParaRPr b="1" sz="1200">
              <a:solidFill>
                <a:schemeClr val="accent1"/>
              </a:solidFill>
              <a:latin typeface="Audiowide"/>
              <a:ea typeface="Audiowide"/>
              <a:cs typeface="Audiowide"/>
              <a:sym typeface="Audiowide"/>
            </a:endParaRPr>
          </a:p>
        </p:txBody>
      </p:sp>
      <p:grpSp>
        <p:nvGrpSpPr>
          <p:cNvPr id="913" name="Google Shape;913;p45"/>
          <p:cNvGrpSpPr/>
          <p:nvPr/>
        </p:nvGrpSpPr>
        <p:grpSpPr>
          <a:xfrm>
            <a:off x="3369606" y="2323813"/>
            <a:ext cx="3481826" cy="215802"/>
            <a:chOff x="952500" y="1389967"/>
            <a:chExt cx="2962500" cy="236703"/>
          </a:xfrm>
        </p:grpSpPr>
        <p:sp>
          <p:nvSpPr>
            <p:cNvPr id="914" name="Google Shape;914;p45"/>
            <p:cNvSpPr/>
            <p:nvPr/>
          </p:nvSpPr>
          <p:spPr>
            <a:xfrm>
              <a:off x="952500" y="1389970"/>
              <a:ext cx="2962500" cy="236700"/>
            </a:xfrm>
            <a:prstGeom prst="roundRect">
              <a:avLst>
                <a:gd fmla="val 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solidFill>
                  <a:schemeClr val="lt1"/>
                </a:solidFill>
                <a:latin typeface="Karla"/>
                <a:ea typeface="Karla"/>
                <a:cs typeface="Karla"/>
                <a:sym typeface="Karla"/>
              </a:endParaRPr>
            </a:p>
          </p:txBody>
        </p:sp>
        <p:sp>
          <p:nvSpPr>
            <p:cNvPr id="915" name="Google Shape;915;p45"/>
            <p:cNvSpPr/>
            <p:nvPr/>
          </p:nvSpPr>
          <p:spPr>
            <a:xfrm>
              <a:off x="1708110" y="1389967"/>
              <a:ext cx="2206800" cy="236700"/>
            </a:xfrm>
            <a:prstGeom prst="roundRect">
              <a:avLst>
                <a:gd fmla="val 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lt1"/>
                  </a:solidFill>
                  <a:latin typeface="Karla"/>
                  <a:ea typeface="Karla"/>
                  <a:cs typeface="Karla"/>
                  <a:sym typeface="Karla"/>
                </a:rPr>
                <a:t>Mercury is the smallest planet</a:t>
              </a:r>
              <a:endParaRPr sz="1200">
                <a:solidFill>
                  <a:schemeClr val="lt1"/>
                </a:solidFill>
                <a:latin typeface="Karla"/>
                <a:ea typeface="Karla"/>
                <a:cs typeface="Karla"/>
                <a:sym typeface="Karla"/>
              </a:endParaRPr>
            </a:p>
          </p:txBody>
        </p:sp>
      </p:grpSp>
      <p:sp>
        <p:nvSpPr>
          <p:cNvPr id="916" name="Google Shape;916;p45"/>
          <p:cNvSpPr/>
          <p:nvPr/>
        </p:nvSpPr>
        <p:spPr>
          <a:xfrm>
            <a:off x="3369050" y="2323888"/>
            <a:ext cx="909900" cy="215700"/>
          </a:xfrm>
          <a:prstGeom prst="roundRect">
            <a:avLst>
              <a:gd fmla="val 0" name="adj"/>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accent1"/>
                </a:solidFill>
                <a:latin typeface="Audiowide"/>
                <a:ea typeface="Audiowide"/>
                <a:cs typeface="Audiowide"/>
                <a:sym typeface="Audiowide"/>
              </a:rPr>
              <a:t>TASK 2</a:t>
            </a:r>
            <a:endParaRPr b="1" sz="1200">
              <a:solidFill>
                <a:schemeClr val="accent1"/>
              </a:solidFill>
              <a:latin typeface="Audiowide"/>
              <a:ea typeface="Audiowide"/>
              <a:cs typeface="Audiowide"/>
              <a:sym typeface="Audiowide"/>
            </a:endParaRPr>
          </a:p>
        </p:txBody>
      </p:sp>
      <p:sp>
        <p:nvSpPr>
          <p:cNvPr id="917" name="Google Shape;917;p45"/>
          <p:cNvSpPr/>
          <p:nvPr/>
        </p:nvSpPr>
        <p:spPr>
          <a:xfrm>
            <a:off x="5698325" y="2719700"/>
            <a:ext cx="2646000" cy="200400"/>
          </a:xfrm>
          <a:prstGeom prst="roundRect">
            <a:avLst>
              <a:gd fmla="val 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solidFill>
                <a:schemeClr val="lt1"/>
              </a:solidFill>
              <a:latin typeface="Karla"/>
              <a:ea typeface="Karla"/>
              <a:cs typeface="Karla"/>
              <a:sym typeface="Karla"/>
            </a:endParaRPr>
          </a:p>
        </p:txBody>
      </p:sp>
      <p:sp>
        <p:nvSpPr>
          <p:cNvPr id="918" name="Google Shape;918;p45"/>
          <p:cNvSpPr/>
          <p:nvPr/>
        </p:nvSpPr>
        <p:spPr>
          <a:xfrm>
            <a:off x="6622250" y="2719700"/>
            <a:ext cx="1733700" cy="200400"/>
          </a:xfrm>
          <a:prstGeom prst="roundRect">
            <a:avLst>
              <a:gd fmla="val 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lt1"/>
                </a:solidFill>
                <a:latin typeface="Karla"/>
                <a:ea typeface="Karla"/>
                <a:cs typeface="Karla"/>
                <a:sym typeface="Karla"/>
              </a:rPr>
              <a:t>Saturn is a gas giant</a:t>
            </a:r>
            <a:endParaRPr sz="1200">
              <a:solidFill>
                <a:schemeClr val="lt1"/>
              </a:solidFill>
              <a:latin typeface="Karla"/>
              <a:ea typeface="Karla"/>
              <a:cs typeface="Karla"/>
              <a:sym typeface="Karla"/>
            </a:endParaRPr>
          </a:p>
        </p:txBody>
      </p:sp>
      <p:sp>
        <p:nvSpPr>
          <p:cNvPr id="919" name="Google Shape;919;p45"/>
          <p:cNvSpPr/>
          <p:nvPr/>
        </p:nvSpPr>
        <p:spPr>
          <a:xfrm>
            <a:off x="5712350" y="2719700"/>
            <a:ext cx="909900" cy="197100"/>
          </a:xfrm>
          <a:prstGeom prst="roundRect">
            <a:avLst>
              <a:gd fmla="val 0" name="adj"/>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accent1"/>
                </a:solidFill>
                <a:latin typeface="Audiowide"/>
                <a:ea typeface="Audiowide"/>
                <a:cs typeface="Audiowide"/>
                <a:sym typeface="Audiowide"/>
              </a:rPr>
              <a:t>TASK 3</a:t>
            </a:r>
            <a:endParaRPr b="1" sz="1200">
              <a:solidFill>
                <a:schemeClr val="accent1"/>
              </a:solidFill>
              <a:latin typeface="Audiowide"/>
              <a:ea typeface="Audiowide"/>
              <a:cs typeface="Audiowide"/>
              <a:sym typeface="Audiowide"/>
            </a:endParaRPr>
          </a:p>
        </p:txBody>
      </p:sp>
      <p:grpSp>
        <p:nvGrpSpPr>
          <p:cNvPr id="920" name="Google Shape;920;p45"/>
          <p:cNvGrpSpPr/>
          <p:nvPr/>
        </p:nvGrpSpPr>
        <p:grpSpPr>
          <a:xfrm rot="10800000">
            <a:off x="159357" y="3842671"/>
            <a:ext cx="288601" cy="1096693"/>
            <a:chOff x="1006700" y="2603975"/>
            <a:chExt cx="55450" cy="210700"/>
          </a:xfrm>
        </p:grpSpPr>
        <p:sp>
          <p:nvSpPr>
            <p:cNvPr id="921" name="Google Shape;921;p45"/>
            <p:cNvSpPr/>
            <p:nvPr/>
          </p:nvSpPr>
          <p:spPr>
            <a:xfrm>
              <a:off x="1006700" y="262997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45"/>
            <p:cNvSpPr/>
            <p:nvPr/>
          </p:nvSpPr>
          <p:spPr>
            <a:xfrm>
              <a:off x="1032700" y="260397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45"/>
            <p:cNvSpPr/>
            <p:nvPr/>
          </p:nvSpPr>
          <p:spPr>
            <a:xfrm>
              <a:off x="1006700" y="2707200"/>
              <a:ext cx="55450" cy="3850"/>
            </a:xfrm>
            <a:custGeom>
              <a:rect b="b" l="l" r="r" t="t"/>
              <a:pathLst>
                <a:path extrusionOk="0" h="154" w="2218">
                  <a:moveTo>
                    <a:pt x="0" y="1"/>
                  </a:moveTo>
                  <a:lnTo>
                    <a:pt x="0" y="154"/>
                  </a:lnTo>
                  <a:lnTo>
                    <a:pt x="2218" y="154"/>
                  </a:lnTo>
                  <a:lnTo>
                    <a:pt x="22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45"/>
            <p:cNvSpPr/>
            <p:nvPr/>
          </p:nvSpPr>
          <p:spPr>
            <a:xfrm>
              <a:off x="1032700" y="2681600"/>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45"/>
            <p:cNvSpPr/>
            <p:nvPr/>
          </p:nvSpPr>
          <p:spPr>
            <a:xfrm>
              <a:off x="1006700" y="278522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45"/>
            <p:cNvSpPr/>
            <p:nvPr/>
          </p:nvSpPr>
          <p:spPr>
            <a:xfrm>
              <a:off x="1032700" y="275922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 name="Google Shape;927;p45"/>
          <p:cNvGrpSpPr/>
          <p:nvPr/>
        </p:nvGrpSpPr>
        <p:grpSpPr>
          <a:xfrm>
            <a:off x="8194369" y="209586"/>
            <a:ext cx="767910" cy="714388"/>
            <a:chOff x="827350" y="3629733"/>
            <a:chExt cx="1431600" cy="1332067"/>
          </a:xfrm>
        </p:grpSpPr>
        <p:sp>
          <p:nvSpPr>
            <p:cNvPr id="928" name="Google Shape;928;p45"/>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45"/>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45"/>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 name="Google Shape;931;p45"/>
          <p:cNvGrpSpPr/>
          <p:nvPr/>
        </p:nvGrpSpPr>
        <p:grpSpPr>
          <a:xfrm>
            <a:off x="8579627" y="1005469"/>
            <a:ext cx="437354" cy="406680"/>
            <a:chOff x="827350" y="3629733"/>
            <a:chExt cx="1431600" cy="1332067"/>
          </a:xfrm>
        </p:grpSpPr>
        <p:sp>
          <p:nvSpPr>
            <p:cNvPr id="932" name="Google Shape;932;p45"/>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45"/>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45"/>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8" name="Shape 938"/>
        <p:cNvGrpSpPr/>
        <p:nvPr/>
      </p:nvGrpSpPr>
      <p:grpSpPr>
        <a:xfrm>
          <a:off x="0" y="0"/>
          <a:ext cx="0" cy="0"/>
          <a:chOff x="0" y="0"/>
          <a:chExt cx="0" cy="0"/>
        </a:xfrm>
      </p:grpSpPr>
      <p:sp>
        <p:nvSpPr>
          <p:cNvPr id="939" name="Google Shape;939;p46"/>
          <p:cNvSpPr/>
          <p:nvPr/>
        </p:nvSpPr>
        <p:spPr>
          <a:xfrm>
            <a:off x="970400" y="1101263"/>
            <a:ext cx="3133800" cy="1882500"/>
          </a:xfrm>
          <a:prstGeom prst="snip2DiagRect">
            <a:avLst>
              <a:gd fmla="val 0" name="adj1"/>
              <a:gd fmla="val 11074"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40" name="Google Shape;940;p46"/>
          <p:cNvPicPr preferRelativeResize="0"/>
          <p:nvPr/>
        </p:nvPicPr>
        <p:blipFill rotWithShape="1">
          <a:blip r:embed="rId3">
            <a:alphaModFix/>
          </a:blip>
          <a:srcRect b="0" l="0" r="28668" t="0"/>
          <a:stretch/>
        </p:blipFill>
        <p:spPr>
          <a:xfrm>
            <a:off x="4552975" y="539500"/>
            <a:ext cx="3877800" cy="4059900"/>
          </a:xfrm>
          <a:prstGeom prst="snip2DiagRect">
            <a:avLst>
              <a:gd fmla="val 0" name="adj1"/>
              <a:gd fmla="val 7153" name="adj2"/>
            </a:avLst>
          </a:prstGeom>
          <a:noFill/>
          <a:ln cap="flat" cmpd="sng" w="9525">
            <a:solidFill>
              <a:schemeClr val="lt1"/>
            </a:solidFill>
            <a:prstDash val="solid"/>
            <a:round/>
            <a:headEnd len="sm" w="sm" type="none"/>
            <a:tailEnd len="sm" w="sm" type="none"/>
          </a:ln>
        </p:spPr>
      </p:pic>
      <p:sp>
        <p:nvSpPr>
          <p:cNvPr id="941" name="Google Shape;941;p46"/>
          <p:cNvSpPr txBox="1"/>
          <p:nvPr>
            <p:ph type="title"/>
          </p:nvPr>
        </p:nvSpPr>
        <p:spPr>
          <a:xfrm>
            <a:off x="970400" y="1168075"/>
            <a:ext cx="3133800" cy="1815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A</a:t>
            </a:r>
            <a:r>
              <a:rPr lang="en">
                <a:solidFill>
                  <a:schemeClr val="lt1"/>
                </a:solidFill>
              </a:rPr>
              <a:t> picture always</a:t>
            </a:r>
            <a:r>
              <a:rPr lang="en"/>
              <a:t> reinforces </a:t>
            </a:r>
            <a:endParaRPr/>
          </a:p>
          <a:p>
            <a:pPr indent="0" lvl="0" marL="0" rtl="0" algn="ctr">
              <a:spcBef>
                <a:spcPts val="0"/>
              </a:spcBef>
              <a:spcAft>
                <a:spcPts val="0"/>
              </a:spcAft>
              <a:buClr>
                <a:schemeClr val="dk1"/>
              </a:buClr>
              <a:buSzPts val="1100"/>
              <a:buFont typeface="Arial"/>
              <a:buNone/>
            </a:pPr>
            <a:r>
              <a:rPr lang="en"/>
              <a:t>the concept</a:t>
            </a:r>
            <a:endParaRPr/>
          </a:p>
        </p:txBody>
      </p:sp>
      <p:pic>
        <p:nvPicPr>
          <p:cNvPr id="942" name="Google Shape;942;p46"/>
          <p:cNvPicPr preferRelativeResize="0"/>
          <p:nvPr/>
        </p:nvPicPr>
        <p:blipFill rotWithShape="1">
          <a:blip r:embed="rId4">
            <a:alphaModFix amt="75000"/>
          </a:blip>
          <a:srcRect b="0" l="19106" r="0" t="4942"/>
          <a:stretch/>
        </p:blipFill>
        <p:spPr>
          <a:xfrm rot="5400000">
            <a:off x="5263637" y="509564"/>
            <a:ext cx="4580326" cy="3332599"/>
          </a:xfrm>
          <a:prstGeom prst="rect">
            <a:avLst/>
          </a:prstGeom>
          <a:noFill/>
          <a:ln>
            <a:noFill/>
          </a:ln>
        </p:spPr>
      </p:pic>
      <p:grpSp>
        <p:nvGrpSpPr>
          <p:cNvPr id="943" name="Google Shape;943;p46"/>
          <p:cNvGrpSpPr/>
          <p:nvPr/>
        </p:nvGrpSpPr>
        <p:grpSpPr>
          <a:xfrm rot="5400000">
            <a:off x="2135832" y="-194504"/>
            <a:ext cx="288601" cy="1096693"/>
            <a:chOff x="1006700" y="2603975"/>
            <a:chExt cx="55450" cy="210700"/>
          </a:xfrm>
        </p:grpSpPr>
        <p:sp>
          <p:nvSpPr>
            <p:cNvPr id="944" name="Google Shape;944;p46"/>
            <p:cNvSpPr/>
            <p:nvPr/>
          </p:nvSpPr>
          <p:spPr>
            <a:xfrm>
              <a:off x="1006700" y="262997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46"/>
            <p:cNvSpPr/>
            <p:nvPr/>
          </p:nvSpPr>
          <p:spPr>
            <a:xfrm>
              <a:off x="1032700" y="260397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46"/>
            <p:cNvSpPr/>
            <p:nvPr/>
          </p:nvSpPr>
          <p:spPr>
            <a:xfrm>
              <a:off x="1006700" y="2707200"/>
              <a:ext cx="55450" cy="3850"/>
            </a:xfrm>
            <a:custGeom>
              <a:rect b="b" l="l" r="r" t="t"/>
              <a:pathLst>
                <a:path extrusionOk="0" h="154" w="2218">
                  <a:moveTo>
                    <a:pt x="0" y="1"/>
                  </a:moveTo>
                  <a:lnTo>
                    <a:pt x="0" y="154"/>
                  </a:lnTo>
                  <a:lnTo>
                    <a:pt x="2218" y="154"/>
                  </a:lnTo>
                  <a:lnTo>
                    <a:pt x="22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46"/>
            <p:cNvSpPr/>
            <p:nvPr/>
          </p:nvSpPr>
          <p:spPr>
            <a:xfrm>
              <a:off x="1032700" y="2681600"/>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46"/>
            <p:cNvSpPr/>
            <p:nvPr/>
          </p:nvSpPr>
          <p:spPr>
            <a:xfrm>
              <a:off x="1006700" y="278522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46"/>
            <p:cNvSpPr/>
            <p:nvPr/>
          </p:nvSpPr>
          <p:spPr>
            <a:xfrm>
              <a:off x="1032700" y="275922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 name="Google Shape;950;p46"/>
          <p:cNvGrpSpPr/>
          <p:nvPr/>
        </p:nvGrpSpPr>
        <p:grpSpPr>
          <a:xfrm>
            <a:off x="7921987" y="3917669"/>
            <a:ext cx="1017582" cy="946700"/>
            <a:chOff x="827350" y="3629733"/>
            <a:chExt cx="1431600" cy="1332067"/>
          </a:xfrm>
        </p:grpSpPr>
        <p:sp>
          <p:nvSpPr>
            <p:cNvPr id="951" name="Google Shape;951;p46"/>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46"/>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46"/>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 name="Google Shape;954;p46"/>
          <p:cNvGrpSpPr/>
          <p:nvPr/>
        </p:nvGrpSpPr>
        <p:grpSpPr>
          <a:xfrm>
            <a:off x="7379477" y="4313619"/>
            <a:ext cx="437354" cy="406680"/>
            <a:chOff x="827350" y="3629733"/>
            <a:chExt cx="1431600" cy="1332067"/>
          </a:xfrm>
        </p:grpSpPr>
        <p:sp>
          <p:nvSpPr>
            <p:cNvPr id="955" name="Google Shape;955;p46"/>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46"/>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46"/>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 name="Google Shape;958;p46"/>
          <p:cNvGrpSpPr/>
          <p:nvPr/>
        </p:nvGrpSpPr>
        <p:grpSpPr>
          <a:xfrm>
            <a:off x="8035905" y="3275506"/>
            <a:ext cx="572068" cy="532028"/>
            <a:chOff x="827350" y="3629733"/>
            <a:chExt cx="1431600" cy="1332067"/>
          </a:xfrm>
        </p:grpSpPr>
        <p:sp>
          <p:nvSpPr>
            <p:cNvPr id="959" name="Google Shape;959;p46"/>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46"/>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46"/>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2" name="Google Shape;962;p46"/>
          <p:cNvSpPr txBox="1"/>
          <p:nvPr>
            <p:ph idx="1" type="subTitle"/>
          </p:nvPr>
        </p:nvSpPr>
        <p:spPr>
          <a:xfrm>
            <a:off x="970400" y="3167250"/>
            <a:ext cx="3133800" cy="8478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Images reveal large amounts of data, so remember: use an image instead of a long text</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6" name="Shape 966"/>
        <p:cNvGrpSpPr/>
        <p:nvPr/>
      </p:nvGrpSpPr>
      <p:grpSpPr>
        <a:xfrm>
          <a:off x="0" y="0"/>
          <a:ext cx="0" cy="0"/>
          <a:chOff x="0" y="0"/>
          <a:chExt cx="0" cy="0"/>
        </a:xfrm>
      </p:grpSpPr>
      <p:sp>
        <p:nvSpPr>
          <p:cNvPr id="967" name="Google Shape;967;p47"/>
          <p:cNvSpPr/>
          <p:nvPr/>
        </p:nvSpPr>
        <p:spPr>
          <a:xfrm>
            <a:off x="3040625" y="1417050"/>
            <a:ext cx="2674500" cy="632100"/>
          </a:xfrm>
          <a:prstGeom prst="snip2DiagRect">
            <a:avLst>
              <a:gd fmla="val 0" name="adj1"/>
              <a:gd fmla="val 11074"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47"/>
          <p:cNvSpPr/>
          <p:nvPr/>
        </p:nvSpPr>
        <p:spPr>
          <a:xfrm>
            <a:off x="3040625" y="2253725"/>
            <a:ext cx="2674500" cy="632100"/>
          </a:xfrm>
          <a:prstGeom prst="snip2DiagRect">
            <a:avLst>
              <a:gd fmla="val 0" name="adj1"/>
              <a:gd fmla="val 11074"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47"/>
          <p:cNvSpPr/>
          <p:nvPr/>
        </p:nvSpPr>
        <p:spPr>
          <a:xfrm>
            <a:off x="3040625" y="3108775"/>
            <a:ext cx="2674500" cy="632100"/>
          </a:xfrm>
          <a:prstGeom prst="snip2DiagRect">
            <a:avLst>
              <a:gd fmla="val 0" name="adj1"/>
              <a:gd fmla="val 11074"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47"/>
          <p:cNvSpPr/>
          <p:nvPr/>
        </p:nvSpPr>
        <p:spPr>
          <a:xfrm>
            <a:off x="3040625" y="3927225"/>
            <a:ext cx="2674500" cy="632100"/>
          </a:xfrm>
          <a:prstGeom prst="snip2DiagRect">
            <a:avLst>
              <a:gd fmla="val 0" name="adj1"/>
              <a:gd fmla="val 11074"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47"/>
          <p:cNvSpPr/>
          <p:nvPr/>
        </p:nvSpPr>
        <p:spPr>
          <a:xfrm>
            <a:off x="718150" y="2227325"/>
            <a:ext cx="1539300" cy="1500900"/>
          </a:xfrm>
          <a:prstGeom prst="snip2DiagRect">
            <a:avLst>
              <a:gd fmla="val 0" name="adj1"/>
              <a:gd fmla="val 11074"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47"/>
          <p:cNvSpPr/>
          <p:nvPr/>
        </p:nvSpPr>
        <p:spPr>
          <a:xfrm>
            <a:off x="713225" y="510300"/>
            <a:ext cx="7704000" cy="632100"/>
          </a:xfrm>
          <a:prstGeom prst="snip2DiagRect">
            <a:avLst>
              <a:gd fmla="val 0" name="adj1"/>
              <a:gd fmla="val 22148"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47"/>
          <p:cNvSpPr txBox="1"/>
          <p:nvPr/>
        </p:nvSpPr>
        <p:spPr>
          <a:xfrm>
            <a:off x="5870551" y="1374975"/>
            <a:ext cx="2493600" cy="716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Karla"/>
                <a:ea typeface="Karla"/>
                <a:cs typeface="Karla"/>
                <a:sym typeface="Karla"/>
              </a:rPr>
              <a:t>Mercury is the closest planet to the Sun and the smallest one in the System</a:t>
            </a:r>
            <a:endParaRPr>
              <a:solidFill>
                <a:schemeClr val="lt1"/>
              </a:solidFill>
              <a:latin typeface="Karla"/>
              <a:ea typeface="Karla"/>
              <a:cs typeface="Karla"/>
              <a:sym typeface="Karla"/>
            </a:endParaRPr>
          </a:p>
        </p:txBody>
      </p:sp>
      <p:sp>
        <p:nvSpPr>
          <p:cNvPr id="974" name="Google Shape;974;p47"/>
          <p:cNvSpPr txBox="1"/>
          <p:nvPr/>
        </p:nvSpPr>
        <p:spPr>
          <a:xfrm>
            <a:off x="5867400" y="2220225"/>
            <a:ext cx="2496300" cy="706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Karla"/>
                <a:ea typeface="Karla"/>
                <a:cs typeface="Karla"/>
                <a:sym typeface="Karla"/>
              </a:rPr>
              <a:t>Venus has a beautiful name and is the second planet from the Sun</a:t>
            </a:r>
            <a:endParaRPr>
              <a:solidFill>
                <a:schemeClr val="lt1"/>
              </a:solidFill>
              <a:latin typeface="Karla"/>
              <a:ea typeface="Karla"/>
              <a:cs typeface="Karla"/>
              <a:sym typeface="Karla"/>
            </a:endParaRPr>
          </a:p>
        </p:txBody>
      </p:sp>
      <p:sp>
        <p:nvSpPr>
          <p:cNvPr id="975" name="Google Shape;975;p47"/>
          <p:cNvSpPr txBox="1"/>
          <p:nvPr/>
        </p:nvSpPr>
        <p:spPr>
          <a:xfrm>
            <a:off x="5867400" y="3056175"/>
            <a:ext cx="2496300" cy="699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Karla"/>
                <a:ea typeface="Karla"/>
                <a:cs typeface="Karla"/>
                <a:sym typeface="Karla"/>
              </a:rPr>
              <a:t>Despite being red, Mars is actually a cold place. It’s full of iron oxide dust</a:t>
            </a:r>
            <a:endParaRPr>
              <a:solidFill>
                <a:schemeClr val="lt1"/>
              </a:solidFill>
              <a:latin typeface="Karla"/>
              <a:ea typeface="Karla"/>
              <a:cs typeface="Karla"/>
              <a:sym typeface="Karla"/>
            </a:endParaRPr>
          </a:p>
        </p:txBody>
      </p:sp>
      <p:sp>
        <p:nvSpPr>
          <p:cNvPr id="976" name="Google Shape;976;p47"/>
          <p:cNvSpPr txBox="1"/>
          <p:nvPr/>
        </p:nvSpPr>
        <p:spPr>
          <a:xfrm>
            <a:off x="5870551" y="3885225"/>
            <a:ext cx="2493600" cy="716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Karla"/>
                <a:ea typeface="Karla"/>
                <a:cs typeface="Karla"/>
                <a:sym typeface="Karla"/>
              </a:rPr>
              <a:t>Jupiter is a gas giant and the biggest planet in the Solar System</a:t>
            </a:r>
            <a:endParaRPr>
              <a:solidFill>
                <a:schemeClr val="lt1"/>
              </a:solidFill>
              <a:latin typeface="Karla"/>
              <a:ea typeface="Karla"/>
              <a:cs typeface="Karla"/>
              <a:sym typeface="Karla"/>
            </a:endParaRPr>
          </a:p>
        </p:txBody>
      </p:sp>
      <p:sp>
        <p:nvSpPr>
          <p:cNvPr id="977" name="Google Shape;977;p47"/>
          <p:cNvSpPr txBox="1"/>
          <p:nvPr>
            <p:ph type="title"/>
          </p:nvPr>
        </p:nvSpPr>
        <p:spPr>
          <a:xfrm>
            <a:off x="718150" y="540000"/>
            <a:ext cx="77058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Methodology</a:t>
            </a:r>
            <a:endParaRPr/>
          </a:p>
        </p:txBody>
      </p:sp>
      <p:sp>
        <p:nvSpPr>
          <p:cNvPr id="978" name="Google Shape;978;p47"/>
          <p:cNvSpPr txBox="1"/>
          <p:nvPr/>
        </p:nvSpPr>
        <p:spPr>
          <a:xfrm>
            <a:off x="787460" y="3056175"/>
            <a:ext cx="1400700" cy="478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1"/>
                </a:solidFill>
                <a:latin typeface="Audiowide"/>
                <a:ea typeface="Audiowide"/>
                <a:cs typeface="Audiowide"/>
                <a:sym typeface="Audiowide"/>
              </a:rPr>
              <a:t>Mercury</a:t>
            </a:r>
            <a:endParaRPr sz="2000">
              <a:solidFill>
                <a:schemeClr val="accent1"/>
              </a:solidFill>
              <a:latin typeface="Audiowide"/>
              <a:ea typeface="Audiowide"/>
              <a:cs typeface="Audiowide"/>
              <a:sym typeface="Audiowide"/>
            </a:endParaRPr>
          </a:p>
        </p:txBody>
      </p:sp>
      <p:cxnSp>
        <p:nvCxnSpPr>
          <p:cNvPr id="979" name="Google Shape;979;p47"/>
          <p:cNvCxnSpPr>
            <a:stCxn id="971" idx="0"/>
            <a:endCxn id="980" idx="1"/>
          </p:cNvCxnSpPr>
          <p:nvPr/>
        </p:nvCxnSpPr>
        <p:spPr>
          <a:xfrm flipH="1" rot="10800000">
            <a:off x="2257450" y="1733075"/>
            <a:ext cx="783300" cy="1244700"/>
          </a:xfrm>
          <a:prstGeom prst="bentConnector3">
            <a:avLst>
              <a:gd fmla="val 49993" name="adj1"/>
            </a:avLst>
          </a:prstGeom>
          <a:noFill/>
          <a:ln cap="flat" cmpd="sng" w="9525">
            <a:solidFill>
              <a:schemeClr val="lt1"/>
            </a:solidFill>
            <a:prstDash val="solid"/>
            <a:round/>
            <a:headEnd len="med" w="med" type="none"/>
            <a:tailEnd len="med" w="med" type="none"/>
          </a:ln>
        </p:spPr>
      </p:cxnSp>
      <p:cxnSp>
        <p:nvCxnSpPr>
          <p:cNvPr id="981" name="Google Shape;981;p47"/>
          <p:cNvCxnSpPr>
            <a:stCxn id="971" idx="0"/>
            <a:endCxn id="982" idx="1"/>
          </p:cNvCxnSpPr>
          <p:nvPr/>
        </p:nvCxnSpPr>
        <p:spPr>
          <a:xfrm>
            <a:off x="2257450" y="2977775"/>
            <a:ext cx="783300" cy="1265400"/>
          </a:xfrm>
          <a:prstGeom prst="bentConnector3">
            <a:avLst>
              <a:gd fmla="val 49993" name="adj1"/>
            </a:avLst>
          </a:prstGeom>
          <a:noFill/>
          <a:ln cap="flat" cmpd="sng" w="9525">
            <a:solidFill>
              <a:schemeClr val="lt1"/>
            </a:solidFill>
            <a:prstDash val="solid"/>
            <a:round/>
            <a:headEnd len="med" w="med" type="none"/>
            <a:tailEnd len="med" w="med" type="none"/>
          </a:ln>
        </p:spPr>
      </p:cxnSp>
      <p:cxnSp>
        <p:nvCxnSpPr>
          <p:cNvPr id="983" name="Google Shape;983;p47"/>
          <p:cNvCxnSpPr>
            <a:stCxn id="971" idx="0"/>
            <a:endCxn id="984" idx="1"/>
          </p:cNvCxnSpPr>
          <p:nvPr/>
        </p:nvCxnSpPr>
        <p:spPr>
          <a:xfrm flipH="1" rot="10800000">
            <a:off x="2257450" y="2569775"/>
            <a:ext cx="783300" cy="408000"/>
          </a:xfrm>
          <a:prstGeom prst="bentConnector3">
            <a:avLst>
              <a:gd fmla="val 49993" name="adj1"/>
            </a:avLst>
          </a:prstGeom>
          <a:noFill/>
          <a:ln cap="flat" cmpd="sng" w="9525">
            <a:solidFill>
              <a:schemeClr val="lt1"/>
            </a:solidFill>
            <a:prstDash val="solid"/>
            <a:round/>
            <a:headEnd len="med" w="med" type="none"/>
            <a:tailEnd len="med" w="med" type="none"/>
          </a:ln>
        </p:spPr>
      </p:cxnSp>
      <p:cxnSp>
        <p:nvCxnSpPr>
          <p:cNvPr id="985" name="Google Shape;985;p47"/>
          <p:cNvCxnSpPr>
            <a:stCxn id="971" idx="0"/>
            <a:endCxn id="986" idx="1"/>
          </p:cNvCxnSpPr>
          <p:nvPr/>
        </p:nvCxnSpPr>
        <p:spPr>
          <a:xfrm>
            <a:off x="2257450" y="2977775"/>
            <a:ext cx="783300" cy="428700"/>
          </a:xfrm>
          <a:prstGeom prst="bentConnector3">
            <a:avLst>
              <a:gd fmla="val 49993" name="adj1"/>
            </a:avLst>
          </a:prstGeom>
          <a:noFill/>
          <a:ln cap="flat" cmpd="sng" w="9525">
            <a:solidFill>
              <a:schemeClr val="lt1"/>
            </a:solidFill>
            <a:prstDash val="solid"/>
            <a:round/>
            <a:headEnd len="med" w="med" type="none"/>
            <a:tailEnd len="med" w="med" type="none"/>
          </a:ln>
        </p:spPr>
      </p:cxnSp>
      <p:sp>
        <p:nvSpPr>
          <p:cNvPr id="980" name="Google Shape;980;p47"/>
          <p:cNvSpPr txBox="1"/>
          <p:nvPr/>
        </p:nvSpPr>
        <p:spPr>
          <a:xfrm>
            <a:off x="3040636" y="1453579"/>
            <a:ext cx="2674500" cy="558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1"/>
                </a:solidFill>
                <a:latin typeface="Audiowide"/>
                <a:ea typeface="Audiowide"/>
                <a:cs typeface="Audiowide"/>
                <a:sym typeface="Audiowide"/>
              </a:rPr>
              <a:t>Type of data</a:t>
            </a:r>
            <a:endParaRPr sz="2000">
              <a:solidFill>
                <a:schemeClr val="accent1"/>
              </a:solidFill>
              <a:latin typeface="Audiowide"/>
              <a:ea typeface="Audiowide"/>
              <a:cs typeface="Audiowide"/>
              <a:sym typeface="Audiowide"/>
            </a:endParaRPr>
          </a:p>
        </p:txBody>
      </p:sp>
      <p:sp>
        <p:nvSpPr>
          <p:cNvPr id="984" name="Google Shape;984;p47"/>
          <p:cNvSpPr txBox="1"/>
          <p:nvPr/>
        </p:nvSpPr>
        <p:spPr>
          <a:xfrm>
            <a:off x="3040636" y="2290328"/>
            <a:ext cx="2674500" cy="558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1"/>
                </a:solidFill>
                <a:latin typeface="Audiowide"/>
                <a:ea typeface="Audiowide"/>
                <a:cs typeface="Audiowide"/>
                <a:sym typeface="Audiowide"/>
              </a:rPr>
              <a:t>M</a:t>
            </a:r>
            <a:r>
              <a:rPr lang="en" sz="2000">
                <a:solidFill>
                  <a:schemeClr val="accent1"/>
                </a:solidFill>
                <a:latin typeface="Audiowide"/>
                <a:ea typeface="Audiowide"/>
                <a:cs typeface="Audiowide"/>
                <a:sym typeface="Audiowide"/>
              </a:rPr>
              <a:t>otives</a:t>
            </a:r>
            <a:endParaRPr sz="2000">
              <a:solidFill>
                <a:schemeClr val="accent1"/>
              </a:solidFill>
              <a:latin typeface="Audiowide"/>
              <a:ea typeface="Audiowide"/>
              <a:cs typeface="Audiowide"/>
              <a:sym typeface="Audiowide"/>
            </a:endParaRPr>
          </a:p>
        </p:txBody>
      </p:sp>
      <p:sp>
        <p:nvSpPr>
          <p:cNvPr id="986" name="Google Shape;986;p47"/>
          <p:cNvSpPr txBox="1"/>
          <p:nvPr/>
        </p:nvSpPr>
        <p:spPr>
          <a:xfrm>
            <a:off x="3040636" y="3127076"/>
            <a:ext cx="2674500" cy="558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1"/>
                </a:solidFill>
                <a:latin typeface="Audiowide"/>
                <a:ea typeface="Audiowide"/>
                <a:cs typeface="Audiowide"/>
                <a:sym typeface="Audiowide"/>
              </a:rPr>
              <a:t>Data collection</a:t>
            </a:r>
            <a:endParaRPr sz="2000">
              <a:solidFill>
                <a:schemeClr val="accent1"/>
              </a:solidFill>
              <a:latin typeface="Audiowide"/>
              <a:ea typeface="Audiowide"/>
              <a:cs typeface="Audiowide"/>
              <a:sym typeface="Audiowide"/>
            </a:endParaRPr>
          </a:p>
        </p:txBody>
      </p:sp>
      <p:sp>
        <p:nvSpPr>
          <p:cNvPr id="982" name="Google Shape;982;p47"/>
          <p:cNvSpPr txBox="1"/>
          <p:nvPr/>
        </p:nvSpPr>
        <p:spPr>
          <a:xfrm>
            <a:off x="3040636" y="3963825"/>
            <a:ext cx="2674500" cy="558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1"/>
                </a:solidFill>
                <a:latin typeface="Audiowide"/>
                <a:ea typeface="Audiowide"/>
                <a:cs typeface="Audiowide"/>
                <a:sym typeface="Audiowide"/>
              </a:rPr>
              <a:t>Specific sampling</a:t>
            </a:r>
            <a:endParaRPr sz="2000">
              <a:solidFill>
                <a:schemeClr val="accent1"/>
              </a:solidFill>
              <a:latin typeface="Audiowide"/>
              <a:ea typeface="Audiowide"/>
              <a:cs typeface="Audiowide"/>
              <a:sym typeface="Audiowide"/>
            </a:endParaRPr>
          </a:p>
        </p:txBody>
      </p:sp>
      <p:cxnSp>
        <p:nvCxnSpPr>
          <p:cNvPr id="987" name="Google Shape;987;p47"/>
          <p:cNvCxnSpPr>
            <a:stCxn id="980" idx="3"/>
            <a:endCxn id="973" idx="1"/>
          </p:cNvCxnSpPr>
          <p:nvPr/>
        </p:nvCxnSpPr>
        <p:spPr>
          <a:xfrm>
            <a:off x="5715136" y="1733029"/>
            <a:ext cx="155400" cy="0"/>
          </a:xfrm>
          <a:prstGeom prst="straightConnector1">
            <a:avLst/>
          </a:prstGeom>
          <a:noFill/>
          <a:ln cap="flat" cmpd="sng" w="9525">
            <a:solidFill>
              <a:schemeClr val="lt1"/>
            </a:solidFill>
            <a:prstDash val="solid"/>
            <a:round/>
            <a:headEnd len="med" w="med" type="none"/>
            <a:tailEnd len="med" w="med" type="none"/>
          </a:ln>
        </p:spPr>
      </p:cxnSp>
      <p:cxnSp>
        <p:nvCxnSpPr>
          <p:cNvPr id="988" name="Google Shape;988;p47"/>
          <p:cNvCxnSpPr>
            <a:stCxn id="984" idx="3"/>
            <a:endCxn id="974" idx="1"/>
          </p:cNvCxnSpPr>
          <p:nvPr/>
        </p:nvCxnSpPr>
        <p:spPr>
          <a:xfrm>
            <a:off x="5715136" y="2569778"/>
            <a:ext cx="152400" cy="3900"/>
          </a:xfrm>
          <a:prstGeom prst="straightConnector1">
            <a:avLst/>
          </a:prstGeom>
          <a:noFill/>
          <a:ln cap="flat" cmpd="sng" w="9525">
            <a:solidFill>
              <a:schemeClr val="lt1"/>
            </a:solidFill>
            <a:prstDash val="solid"/>
            <a:round/>
            <a:headEnd len="med" w="med" type="none"/>
            <a:tailEnd len="med" w="med" type="none"/>
          </a:ln>
        </p:spPr>
      </p:cxnSp>
      <p:cxnSp>
        <p:nvCxnSpPr>
          <p:cNvPr id="989" name="Google Shape;989;p47"/>
          <p:cNvCxnSpPr>
            <a:stCxn id="986" idx="3"/>
            <a:endCxn id="975" idx="1"/>
          </p:cNvCxnSpPr>
          <p:nvPr/>
        </p:nvCxnSpPr>
        <p:spPr>
          <a:xfrm flipH="1" rot="10800000">
            <a:off x="5715136" y="3406226"/>
            <a:ext cx="152400" cy="300"/>
          </a:xfrm>
          <a:prstGeom prst="straightConnector1">
            <a:avLst/>
          </a:prstGeom>
          <a:noFill/>
          <a:ln cap="flat" cmpd="sng" w="9525">
            <a:solidFill>
              <a:schemeClr val="lt1"/>
            </a:solidFill>
            <a:prstDash val="solid"/>
            <a:round/>
            <a:headEnd len="med" w="med" type="none"/>
            <a:tailEnd len="med" w="med" type="none"/>
          </a:ln>
        </p:spPr>
      </p:cxnSp>
      <p:cxnSp>
        <p:nvCxnSpPr>
          <p:cNvPr id="990" name="Google Shape;990;p47"/>
          <p:cNvCxnSpPr>
            <a:stCxn id="982" idx="3"/>
            <a:endCxn id="976" idx="1"/>
          </p:cNvCxnSpPr>
          <p:nvPr/>
        </p:nvCxnSpPr>
        <p:spPr>
          <a:xfrm>
            <a:off x="5715136" y="4243275"/>
            <a:ext cx="155400" cy="0"/>
          </a:xfrm>
          <a:prstGeom prst="straightConnector1">
            <a:avLst/>
          </a:prstGeom>
          <a:noFill/>
          <a:ln cap="flat" cmpd="sng" w="9525">
            <a:solidFill>
              <a:schemeClr val="lt1"/>
            </a:solidFill>
            <a:prstDash val="solid"/>
            <a:round/>
            <a:headEnd len="med" w="med" type="none"/>
            <a:tailEnd len="med" w="med" type="none"/>
          </a:ln>
        </p:spPr>
      </p:cxnSp>
      <p:grpSp>
        <p:nvGrpSpPr>
          <p:cNvPr id="991" name="Google Shape;991;p47"/>
          <p:cNvGrpSpPr/>
          <p:nvPr/>
        </p:nvGrpSpPr>
        <p:grpSpPr>
          <a:xfrm>
            <a:off x="1248059" y="2534672"/>
            <a:ext cx="479485" cy="478193"/>
            <a:chOff x="1310075" y="3253275"/>
            <a:chExt cx="296950" cy="296150"/>
          </a:xfrm>
        </p:grpSpPr>
        <p:sp>
          <p:nvSpPr>
            <p:cNvPr id="992" name="Google Shape;992;p47"/>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47"/>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47"/>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 name="Google Shape;995;p47"/>
          <p:cNvGrpSpPr/>
          <p:nvPr/>
        </p:nvGrpSpPr>
        <p:grpSpPr>
          <a:xfrm rot="10800000">
            <a:off x="8655657" y="3842671"/>
            <a:ext cx="288601" cy="1096693"/>
            <a:chOff x="1006700" y="2603975"/>
            <a:chExt cx="55450" cy="210700"/>
          </a:xfrm>
        </p:grpSpPr>
        <p:sp>
          <p:nvSpPr>
            <p:cNvPr id="996" name="Google Shape;996;p47"/>
            <p:cNvSpPr/>
            <p:nvPr/>
          </p:nvSpPr>
          <p:spPr>
            <a:xfrm>
              <a:off x="1006700" y="262997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47"/>
            <p:cNvSpPr/>
            <p:nvPr/>
          </p:nvSpPr>
          <p:spPr>
            <a:xfrm>
              <a:off x="1032700" y="260397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47"/>
            <p:cNvSpPr/>
            <p:nvPr/>
          </p:nvSpPr>
          <p:spPr>
            <a:xfrm>
              <a:off x="1006700" y="2707200"/>
              <a:ext cx="55450" cy="3850"/>
            </a:xfrm>
            <a:custGeom>
              <a:rect b="b" l="l" r="r" t="t"/>
              <a:pathLst>
                <a:path extrusionOk="0" h="154" w="2218">
                  <a:moveTo>
                    <a:pt x="0" y="1"/>
                  </a:moveTo>
                  <a:lnTo>
                    <a:pt x="0" y="154"/>
                  </a:lnTo>
                  <a:lnTo>
                    <a:pt x="2218" y="154"/>
                  </a:lnTo>
                  <a:lnTo>
                    <a:pt x="22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47"/>
            <p:cNvSpPr/>
            <p:nvPr/>
          </p:nvSpPr>
          <p:spPr>
            <a:xfrm>
              <a:off x="1032700" y="2681600"/>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47"/>
            <p:cNvSpPr/>
            <p:nvPr/>
          </p:nvSpPr>
          <p:spPr>
            <a:xfrm>
              <a:off x="1006700" y="278522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47"/>
            <p:cNvSpPr/>
            <p:nvPr/>
          </p:nvSpPr>
          <p:spPr>
            <a:xfrm>
              <a:off x="1032700" y="275922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 name="Google Shape;1002;p47"/>
          <p:cNvGrpSpPr/>
          <p:nvPr/>
        </p:nvGrpSpPr>
        <p:grpSpPr>
          <a:xfrm>
            <a:off x="713219" y="47661"/>
            <a:ext cx="767910" cy="714388"/>
            <a:chOff x="827350" y="3629733"/>
            <a:chExt cx="1431600" cy="1332067"/>
          </a:xfrm>
        </p:grpSpPr>
        <p:sp>
          <p:nvSpPr>
            <p:cNvPr id="1003" name="Google Shape;1003;p47"/>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47"/>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47"/>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 name="Google Shape;1006;p47"/>
          <p:cNvGrpSpPr/>
          <p:nvPr/>
        </p:nvGrpSpPr>
        <p:grpSpPr>
          <a:xfrm>
            <a:off x="275877" y="623006"/>
            <a:ext cx="437354" cy="406680"/>
            <a:chOff x="827350" y="3629733"/>
            <a:chExt cx="1431600" cy="1332067"/>
          </a:xfrm>
        </p:grpSpPr>
        <p:sp>
          <p:nvSpPr>
            <p:cNvPr id="1007" name="Google Shape;1007;p47"/>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47"/>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47"/>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3" name="Shape 1013"/>
        <p:cNvGrpSpPr/>
        <p:nvPr/>
      </p:nvGrpSpPr>
      <p:grpSpPr>
        <a:xfrm>
          <a:off x="0" y="0"/>
          <a:ext cx="0" cy="0"/>
          <a:chOff x="0" y="0"/>
          <a:chExt cx="0" cy="0"/>
        </a:xfrm>
      </p:grpSpPr>
      <p:sp>
        <p:nvSpPr>
          <p:cNvPr id="1014" name="Google Shape;1014;p48"/>
          <p:cNvSpPr/>
          <p:nvPr/>
        </p:nvSpPr>
        <p:spPr>
          <a:xfrm>
            <a:off x="713225" y="510300"/>
            <a:ext cx="7704000" cy="632100"/>
          </a:xfrm>
          <a:prstGeom prst="snip2DiagRect">
            <a:avLst>
              <a:gd fmla="val 0" name="adj1"/>
              <a:gd fmla="val 22148"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48"/>
          <p:cNvSpPr txBox="1"/>
          <p:nvPr>
            <p:ph type="title"/>
          </p:nvPr>
        </p:nvSpPr>
        <p:spPr>
          <a:xfrm>
            <a:off x="721575" y="54077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Locations</a:t>
            </a:r>
            <a:endParaRPr/>
          </a:p>
        </p:txBody>
      </p:sp>
      <p:grpSp>
        <p:nvGrpSpPr>
          <p:cNvPr id="1016" name="Google Shape;1016;p48"/>
          <p:cNvGrpSpPr/>
          <p:nvPr/>
        </p:nvGrpSpPr>
        <p:grpSpPr>
          <a:xfrm>
            <a:off x="1936554" y="1682154"/>
            <a:ext cx="5257335" cy="2800774"/>
            <a:chOff x="233350" y="949250"/>
            <a:chExt cx="7137300" cy="3802300"/>
          </a:xfrm>
        </p:grpSpPr>
        <p:sp>
          <p:nvSpPr>
            <p:cNvPr id="1017" name="Google Shape;1017;p48"/>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48"/>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48"/>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48"/>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48"/>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48"/>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48"/>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48"/>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48"/>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48"/>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48"/>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48"/>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48"/>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48"/>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48"/>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48"/>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8"/>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48"/>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48"/>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48"/>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48"/>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8"/>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48"/>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48"/>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8"/>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48"/>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48"/>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48"/>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48"/>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48"/>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48"/>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48"/>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48"/>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8"/>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48"/>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48"/>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8"/>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8"/>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8"/>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48"/>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8"/>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8"/>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48"/>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8"/>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8"/>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8"/>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48"/>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48"/>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8"/>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48"/>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48"/>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068" name="Google Shape;1068;p48"/>
          <p:cNvCxnSpPr>
            <a:stCxn id="1069" idx="1"/>
          </p:cNvCxnSpPr>
          <p:nvPr/>
        </p:nvCxnSpPr>
        <p:spPr>
          <a:xfrm flipH="1">
            <a:off x="5914975" y="1625550"/>
            <a:ext cx="1089900" cy="565200"/>
          </a:xfrm>
          <a:prstGeom prst="bentConnector3">
            <a:avLst>
              <a:gd fmla="val 50000" name="adj1"/>
            </a:avLst>
          </a:prstGeom>
          <a:noFill/>
          <a:ln cap="flat" cmpd="sng" w="9525">
            <a:solidFill>
              <a:schemeClr val="lt1"/>
            </a:solidFill>
            <a:prstDash val="solid"/>
            <a:round/>
            <a:headEnd len="med" w="med" type="diamond"/>
            <a:tailEnd len="med" w="med" type="diamond"/>
          </a:ln>
        </p:spPr>
      </p:cxnSp>
      <p:cxnSp>
        <p:nvCxnSpPr>
          <p:cNvPr id="1070" name="Google Shape;1070;p48"/>
          <p:cNvCxnSpPr>
            <a:stCxn id="1071" idx="1"/>
          </p:cNvCxnSpPr>
          <p:nvPr/>
        </p:nvCxnSpPr>
        <p:spPr>
          <a:xfrm rot="10800000">
            <a:off x="5324575" y="3095589"/>
            <a:ext cx="1680300" cy="890700"/>
          </a:xfrm>
          <a:prstGeom prst="bentConnector3">
            <a:avLst>
              <a:gd fmla="val 50000" name="adj1"/>
            </a:avLst>
          </a:prstGeom>
          <a:noFill/>
          <a:ln cap="flat" cmpd="sng" w="9525">
            <a:solidFill>
              <a:schemeClr val="lt1"/>
            </a:solidFill>
            <a:prstDash val="solid"/>
            <a:round/>
            <a:headEnd len="med" w="med" type="diamond"/>
            <a:tailEnd len="med" w="med" type="diamond"/>
          </a:ln>
        </p:spPr>
      </p:cxnSp>
      <p:cxnSp>
        <p:nvCxnSpPr>
          <p:cNvPr id="1072" name="Google Shape;1072;p48"/>
          <p:cNvCxnSpPr>
            <a:stCxn id="1073" idx="3"/>
          </p:cNvCxnSpPr>
          <p:nvPr/>
        </p:nvCxnSpPr>
        <p:spPr>
          <a:xfrm flipH="1" rot="10800000">
            <a:off x="2139125" y="2409833"/>
            <a:ext cx="623100" cy="1200600"/>
          </a:xfrm>
          <a:prstGeom prst="bentConnector2">
            <a:avLst/>
          </a:prstGeom>
          <a:noFill/>
          <a:ln cap="flat" cmpd="sng" w="9525">
            <a:solidFill>
              <a:schemeClr val="lt1"/>
            </a:solidFill>
            <a:prstDash val="solid"/>
            <a:round/>
            <a:headEnd len="med" w="med" type="diamond"/>
            <a:tailEnd len="med" w="med" type="diamond"/>
          </a:ln>
        </p:spPr>
      </p:cxnSp>
      <p:sp>
        <p:nvSpPr>
          <p:cNvPr id="1069" name="Google Shape;1069;p48"/>
          <p:cNvSpPr txBox="1"/>
          <p:nvPr>
            <p:ph idx="4294967295" type="title"/>
          </p:nvPr>
        </p:nvSpPr>
        <p:spPr>
          <a:xfrm>
            <a:off x="7004875" y="1463850"/>
            <a:ext cx="1425900" cy="3234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accent1"/>
                </a:solidFill>
              </a:rPr>
              <a:t>Mercury</a:t>
            </a:r>
            <a:endParaRPr sz="2000">
              <a:solidFill>
                <a:schemeClr val="accent1"/>
              </a:solidFill>
            </a:endParaRPr>
          </a:p>
        </p:txBody>
      </p:sp>
      <p:sp>
        <p:nvSpPr>
          <p:cNvPr id="1074" name="Google Shape;1074;p48"/>
          <p:cNvSpPr txBox="1"/>
          <p:nvPr>
            <p:ph idx="4294967295" type="subTitle"/>
          </p:nvPr>
        </p:nvSpPr>
        <p:spPr>
          <a:xfrm>
            <a:off x="7004875" y="1634775"/>
            <a:ext cx="1425900" cy="527700"/>
          </a:xfrm>
          <a:prstGeom prst="rect">
            <a:avLst/>
          </a:prstGeom>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lt1"/>
                </a:solidFill>
              </a:rPr>
              <a:t>Mercury is </a:t>
            </a:r>
            <a:r>
              <a:rPr lang="en"/>
              <a:t>a small planet</a:t>
            </a:r>
            <a:endParaRPr>
              <a:solidFill>
                <a:schemeClr val="lt1"/>
              </a:solidFill>
            </a:endParaRPr>
          </a:p>
        </p:txBody>
      </p:sp>
      <p:sp>
        <p:nvSpPr>
          <p:cNvPr id="1071" name="Google Shape;1071;p48"/>
          <p:cNvSpPr txBox="1"/>
          <p:nvPr>
            <p:ph idx="4294967295" type="title"/>
          </p:nvPr>
        </p:nvSpPr>
        <p:spPr>
          <a:xfrm>
            <a:off x="7004875" y="3824589"/>
            <a:ext cx="1425900" cy="3234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accent1"/>
                </a:solidFill>
              </a:rPr>
              <a:t>Mars</a:t>
            </a:r>
            <a:endParaRPr sz="2000">
              <a:solidFill>
                <a:schemeClr val="accent1"/>
              </a:solidFill>
            </a:endParaRPr>
          </a:p>
        </p:txBody>
      </p:sp>
      <p:sp>
        <p:nvSpPr>
          <p:cNvPr id="1075" name="Google Shape;1075;p48"/>
          <p:cNvSpPr txBox="1"/>
          <p:nvPr>
            <p:ph idx="4294967295" type="subTitle"/>
          </p:nvPr>
        </p:nvSpPr>
        <p:spPr>
          <a:xfrm>
            <a:off x="7004875" y="3995514"/>
            <a:ext cx="1425900" cy="527700"/>
          </a:xfrm>
          <a:prstGeom prst="rect">
            <a:avLst/>
          </a:prstGeom>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lt1"/>
                </a:solidFill>
              </a:rPr>
              <a:t>Mars is a very cold place</a:t>
            </a:r>
            <a:endParaRPr>
              <a:solidFill>
                <a:schemeClr val="lt1"/>
              </a:solidFill>
            </a:endParaRPr>
          </a:p>
        </p:txBody>
      </p:sp>
      <p:sp>
        <p:nvSpPr>
          <p:cNvPr id="1073" name="Google Shape;1073;p48"/>
          <p:cNvSpPr txBox="1"/>
          <p:nvPr>
            <p:ph idx="4294967295" type="title"/>
          </p:nvPr>
        </p:nvSpPr>
        <p:spPr>
          <a:xfrm>
            <a:off x="713225" y="3448733"/>
            <a:ext cx="1425900" cy="323400"/>
          </a:xfrm>
          <a:prstGeom prst="rect">
            <a:avLst/>
          </a:prstGeom>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000">
                <a:solidFill>
                  <a:schemeClr val="accent1"/>
                </a:solidFill>
              </a:rPr>
              <a:t>Venus</a:t>
            </a:r>
            <a:endParaRPr sz="2000">
              <a:solidFill>
                <a:schemeClr val="accent1"/>
              </a:solidFill>
            </a:endParaRPr>
          </a:p>
        </p:txBody>
      </p:sp>
      <p:sp>
        <p:nvSpPr>
          <p:cNvPr id="1076" name="Google Shape;1076;p48"/>
          <p:cNvSpPr txBox="1"/>
          <p:nvPr>
            <p:ph idx="4294967295" type="subTitle"/>
          </p:nvPr>
        </p:nvSpPr>
        <p:spPr>
          <a:xfrm>
            <a:off x="713225" y="3619658"/>
            <a:ext cx="1425900" cy="527700"/>
          </a:xfrm>
          <a:prstGeom prst="rect">
            <a:avLst/>
          </a:prstGeom>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None/>
            </a:pPr>
            <a:r>
              <a:rPr lang="en">
                <a:solidFill>
                  <a:schemeClr val="lt1"/>
                </a:solidFill>
              </a:rPr>
              <a:t>Venus has a</a:t>
            </a:r>
            <a:r>
              <a:rPr lang="en"/>
              <a:t> nice</a:t>
            </a:r>
            <a:r>
              <a:rPr lang="en">
                <a:solidFill>
                  <a:schemeClr val="lt1"/>
                </a:solidFill>
              </a:rPr>
              <a:t> name</a:t>
            </a:r>
            <a:endParaRPr>
              <a:solidFill>
                <a:schemeClr val="lt1"/>
              </a:solidFill>
            </a:endParaRPr>
          </a:p>
        </p:txBody>
      </p:sp>
      <p:grpSp>
        <p:nvGrpSpPr>
          <p:cNvPr id="1077" name="Google Shape;1077;p48"/>
          <p:cNvGrpSpPr/>
          <p:nvPr/>
        </p:nvGrpSpPr>
        <p:grpSpPr>
          <a:xfrm rot="10800000">
            <a:off x="159357" y="3842671"/>
            <a:ext cx="288601" cy="1096693"/>
            <a:chOff x="1006700" y="2603975"/>
            <a:chExt cx="55450" cy="210700"/>
          </a:xfrm>
        </p:grpSpPr>
        <p:sp>
          <p:nvSpPr>
            <p:cNvPr id="1078" name="Google Shape;1078;p48"/>
            <p:cNvSpPr/>
            <p:nvPr/>
          </p:nvSpPr>
          <p:spPr>
            <a:xfrm>
              <a:off x="1006700" y="262997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8"/>
            <p:cNvSpPr/>
            <p:nvPr/>
          </p:nvSpPr>
          <p:spPr>
            <a:xfrm>
              <a:off x="1032700" y="260397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8"/>
            <p:cNvSpPr/>
            <p:nvPr/>
          </p:nvSpPr>
          <p:spPr>
            <a:xfrm>
              <a:off x="1006700" y="2707200"/>
              <a:ext cx="55450" cy="3850"/>
            </a:xfrm>
            <a:custGeom>
              <a:rect b="b" l="l" r="r" t="t"/>
              <a:pathLst>
                <a:path extrusionOk="0" h="154" w="2218">
                  <a:moveTo>
                    <a:pt x="0" y="1"/>
                  </a:moveTo>
                  <a:lnTo>
                    <a:pt x="0" y="154"/>
                  </a:lnTo>
                  <a:lnTo>
                    <a:pt x="2218" y="154"/>
                  </a:lnTo>
                  <a:lnTo>
                    <a:pt x="22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8"/>
            <p:cNvSpPr/>
            <p:nvPr/>
          </p:nvSpPr>
          <p:spPr>
            <a:xfrm>
              <a:off x="1032700" y="2681600"/>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48"/>
            <p:cNvSpPr/>
            <p:nvPr/>
          </p:nvSpPr>
          <p:spPr>
            <a:xfrm>
              <a:off x="1006700" y="278522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8"/>
            <p:cNvSpPr/>
            <p:nvPr/>
          </p:nvSpPr>
          <p:spPr>
            <a:xfrm>
              <a:off x="1032700" y="275922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 name="Google Shape;1084;p48"/>
          <p:cNvGrpSpPr/>
          <p:nvPr/>
        </p:nvGrpSpPr>
        <p:grpSpPr>
          <a:xfrm>
            <a:off x="8285261" y="293918"/>
            <a:ext cx="524682" cy="488069"/>
            <a:chOff x="827350" y="3629733"/>
            <a:chExt cx="1431600" cy="1332067"/>
          </a:xfrm>
        </p:grpSpPr>
        <p:sp>
          <p:nvSpPr>
            <p:cNvPr id="1085" name="Google Shape;1085;p48"/>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8"/>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48"/>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 name="Google Shape;1088;p48"/>
          <p:cNvGrpSpPr/>
          <p:nvPr/>
        </p:nvGrpSpPr>
        <p:grpSpPr>
          <a:xfrm>
            <a:off x="8506927" y="891169"/>
            <a:ext cx="437354" cy="406680"/>
            <a:chOff x="827350" y="3629733"/>
            <a:chExt cx="1431600" cy="1332067"/>
          </a:xfrm>
        </p:grpSpPr>
        <p:sp>
          <p:nvSpPr>
            <p:cNvPr id="1089" name="Google Shape;1089;p48"/>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8"/>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8"/>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 name="Google Shape;1092;p48"/>
          <p:cNvGrpSpPr/>
          <p:nvPr/>
        </p:nvGrpSpPr>
        <p:grpSpPr>
          <a:xfrm>
            <a:off x="7846540" y="293932"/>
            <a:ext cx="326119" cy="303312"/>
            <a:chOff x="827350" y="3629733"/>
            <a:chExt cx="1431600" cy="1332067"/>
          </a:xfrm>
        </p:grpSpPr>
        <p:sp>
          <p:nvSpPr>
            <p:cNvPr id="1093" name="Google Shape;1093;p48"/>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8"/>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8"/>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 name="Google Shape;1096;p48"/>
          <p:cNvGrpSpPr/>
          <p:nvPr/>
        </p:nvGrpSpPr>
        <p:grpSpPr>
          <a:xfrm>
            <a:off x="5762483" y="1970253"/>
            <a:ext cx="288611" cy="268412"/>
            <a:chOff x="827350" y="3629733"/>
            <a:chExt cx="1431600" cy="1332067"/>
          </a:xfrm>
        </p:grpSpPr>
        <p:sp>
          <p:nvSpPr>
            <p:cNvPr id="1097" name="Google Shape;1097;p48"/>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8"/>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8"/>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 name="Google Shape;1100;p48"/>
          <p:cNvGrpSpPr/>
          <p:nvPr/>
        </p:nvGrpSpPr>
        <p:grpSpPr>
          <a:xfrm>
            <a:off x="5182483" y="2876240"/>
            <a:ext cx="288611" cy="268412"/>
            <a:chOff x="827350" y="3629733"/>
            <a:chExt cx="1431600" cy="1332067"/>
          </a:xfrm>
        </p:grpSpPr>
        <p:sp>
          <p:nvSpPr>
            <p:cNvPr id="1101" name="Google Shape;1101;p48"/>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8"/>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8"/>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 name="Google Shape;1104;p48"/>
          <p:cNvGrpSpPr/>
          <p:nvPr/>
        </p:nvGrpSpPr>
        <p:grpSpPr>
          <a:xfrm>
            <a:off x="2629783" y="2238665"/>
            <a:ext cx="288611" cy="268412"/>
            <a:chOff x="827350" y="3629733"/>
            <a:chExt cx="1431600" cy="1332067"/>
          </a:xfrm>
        </p:grpSpPr>
        <p:sp>
          <p:nvSpPr>
            <p:cNvPr id="1105" name="Google Shape;1105;p48"/>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8"/>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8"/>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31"/>
          <p:cNvSpPr/>
          <p:nvPr/>
        </p:nvSpPr>
        <p:spPr>
          <a:xfrm>
            <a:off x="713225" y="510300"/>
            <a:ext cx="7704000" cy="632100"/>
          </a:xfrm>
          <a:prstGeom prst="snip2DiagRect">
            <a:avLst>
              <a:gd fmla="val 0" name="adj1"/>
              <a:gd fmla="val 22148"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1"/>
          <p:cNvSpPr txBox="1"/>
          <p:nvPr>
            <p:ph type="title"/>
          </p:nvPr>
        </p:nvSpPr>
        <p:spPr>
          <a:xfrm>
            <a:off x="718150" y="540000"/>
            <a:ext cx="77058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C</a:t>
            </a:r>
            <a:r>
              <a:rPr lang="en">
                <a:solidFill>
                  <a:schemeClr val="lt1"/>
                </a:solidFill>
              </a:rPr>
              <a:t>ontents</a:t>
            </a:r>
            <a:r>
              <a:rPr lang="en"/>
              <a:t> of this template</a:t>
            </a:r>
            <a:endParaRPr/>
          </a:p>
        </p:txBody>
      </p:sp>
      <p:sp>
        <p:nvSpPr>
          <p:cNvPr id="328" name="Google Shape;328;p31"/>
          <p:cNvSpPr txBox="1"/>
          <p:nvPr>
            <p:ph idx="1" type="body"/>
          </p:nvPr>
        </p:nvSpPr>
        <p:spPr>
          <a:xfrm>
            <a:off x="720000" y="1168463"/>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lt1"/>
                </a:solidFill>
              </a:rPr>
              <a:t>This is a slide structure based on a presentation for a thesis defense</a:t>
            </a:r>
            <a:endParaRPr b="1">
              <a:solidFill>
                <a:schemeClr val="lt1"/>
              </a:solidFill>
            </a:endParaRPr>
          </a:p>
          <a:p>
            <a:pPr indent="0" lvl="0" marL="0" rtl="0" algn="ctr">
              <a:spcBef>
                <a:spcPts val="0"/>
              </a:spcBef>
              <a:spcAft>
                <a:spcPts val="0"/>
              </a:spcAft>
              <a:buNone/>
            </a:pPr>
            <a:r>
              <a:rPr lang="en">
                <a:solidFill>
                  <a:schemeClr val="lt1"/>
                </a:solidFill>
              </a:rPr>
              <a:t>You can delete this slide when you’re done editing the presentation</a:t>
            </a:r>
            <a:endParaRPr>
              <a:solidFill>
                <a:schemeClr val="lt1"/>
              </a:solidFill>
            </a:endParaRPr>
          </a:p>
          <a:p>
            <a:pPr indent="0" lvl="0" marL="0" rtl="0" algn="l">
              <a:spcBef>
                <a:spcPts val="0"/>
              </a:spcBef>
              <a:spcAft>
                <a:spcPts val="0"/>
              </a:spcAft>
              <a:buNone/>
            </a:pPr>
            <a:r>
              <a:t/>
            </a:r>
            <a:endParaRPr>
              <a:solidFill>
                <a:schemeClr val="lt1"/>
              </a:solidFill>
            </a:endParaRPr>
          </a:p>
        </p:txBody>
      </p:sp>
      <p:graphicFrame>
        <p:nvGraphicFramePr>
          <p:cNvPr id="329" name="Google Shape;329;p31"/>
          <p:cNvGraphicFramePr/>
          <p:nvPr/>
        </p:nvGraphicFramePr>
        <p:xfrm>
          <a:off x="720000" y="1767225"/>
          <a:ext cx="3000000" cy="3000000"/>
        </p:xfrm>
        <a:graphic>
          <a:graphicData uri="http://schemas.openxmlformats.org/drawingml/2006/table">
            <a:tbl>
              <a:tblPr>
                <a:noFill/>
                <a:tableStyleId>{42A745BD-D0D3-4EBD-A7B2-BFE3275A2200}</a:tableStyleId>
              </a:tblPr>
              <a:tblGrid>
                <a:gridCol w="2451650"/>
                <a:gridCol w="5252350"/>
              </a:tblGrid>
              <a:tr h="350500">
                <a:tc>
                  <a:txBody>
                    <a:bodyPr/>
                    <a:lstStyle/>
                    <a:p>
                      <a:pPr indent="0" lvl="0" marL="0" rtl="0" algn="l">
                        <a:spcBef>
                          <a:spcPts val="0"/>
                        </a:spcBef>
                        <a:spcAft>
                          <a:spcPts val="0"/>
                        </a:spcAft>
                        <a:buNone/>
                      </a:pPr>
                      <a:r>
                        <a:rPr b="1" lang="en" sz="1100">
                          <a:solidFill>
                            <a:schemeClr val="accent1"/>
                          </a:solidFill>
                          <a:uFill>
                            <a:noFill/>
                          </a:uFill>
                          <a:latin typeface="Audiowide"/>
                          <a:ea typeface="Audiowide"/>
                          <a:cs typeface="Audiowide"/>
                          <a:sym typeface="Audiowide"/>
                          <a:hlinkClick action="ppaction://hlinksldjump" r:id="rId3">
                            <a:extLst>
                              <a:ext uri="{A12FA001-AC4F-418D-AE19-62706E023703}">
                                <ahyp:hlinkClr val="tx"/>
                              </a:ext>
                            </a:extLst>
                          </a:hlinkClick>
                        </a:rPr>
                        <a:t>Fonts</a:t>
                      </a:r>
                      <a:endParaRPr b="1" sz="1100">
                        <a:solidFill>
                          <a:schemeClr val="accent1"/>
                        </a:solidFill>
                        <a:latin typeface="Audiowide"/>
                        <a:ea typeface="Audiowide"/>
                        <a:cs typeface="Audiowide"/>
                        <a:sym typeface="Audiowide"/>
                      </a:endParaRPr>
                    </a:p>
                  </a:txBody>
                  <a:tcPr marT="91425" marB="91425" marR="91425" marL="91425">
                    <a:lnL cap="flat" cmpd="sng" w="9525">
                      <a:solidFill>
                        <a:schemeClr val="lt1">
                          <a:alpha val="0"/>
                        </a:schemeClr>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solidFill>
                      <a:prstDash val="solid"/>
                      <a:round/>
                      <a:headEnd len="sm" w="sm" type="none"/>
                      <a:tailEnd len="sm" w="sm" type="none"/>
                    </a:lnB>
                    <a:solidFill>
                      <a:srgbClr val="10355F">
                        <a:alpha val="59069"/>
                      </a:srgbClr>
                    </a:solidFill>
                  </a:tcPr>
                </a:tc>
                <a:tc>
                  <a:txBody>
                    <a:bodyPr/>
                    <a:lstStyle/>
                    <a:p>
                      <a:pPr indent="0" lvl="0" marL="0" rtl="0" algn="l">
                        <a:spcBef>
                          <a:spcPts val="0"/>
                        </a:spcBef>
                        <a:spcAft>
                          <a:spcPts val="1600"/>
                        </a:spcAft>
                        <a:buNone/>
                      </a:pPr>
                      <a:r>
                        <a:rPr lang="en" sz="1000">
                          <a:solidFill>
                            <a:schemeClr val="lt1"/>
                          </a:solidFill>
                          <a:latin typeface="Karla"/>
                          <a:ea typeface="Karla"/>
                          <a:cs typeface="Karla"/>
                          <a:sym typeface="Karla"/>
                        </a:rPr>
                        <a:t>To view this template correctly in PowerPoint, download and install the fonts we used</a:t>
                      </a:r>
                      <a:endParaRPr sz="1000">
                        <a:solidFill>
                          <a:schemeClr val="lt1"/>
                        </a:solidFill>
                        <a:latin typeface="Karla"/>
                        <a:ea typeface="Karla"/>
                        <a:cs typeface="Karla"/>
                        <a:sym typeface="Karla"/>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solidFill>
                      <a:prstDash val="solid"/>
                      <a:round/>
                      <a:headEnd len="sm" w="sm" type="none"/>
                      <a:tailEnd len="sm" w="sm" type="none"/>
                    </a:lnB>
                    <a:solidFill>
                      <a:srgbClr val="10355F">
                        <a:alpha val="59069"/>
                      </a:srgbClr>
                    </a:solidFill>
                  </a:tcPr>
                </a:tc>
              </a:tr>
              <a:tr h="350500">
                <a:tc>
                  <a:txBody>
                    <a:bodyPr/>
                    <a:lstStyle/>
                    <a:p>
                      <a:pPr indent="0" lvl="0" marL="0" rtl="0" algn="l">
                        <a:spcBef>
                          <a:spcPts val="0"/>
                        </a:spcBef>
                        <a:spcAft>
                          <a:spcPts val="0"/>
                        </a:spcAft>
                        <a:buNone/>
                      </a:pPr>
                      <a:r>
                        <a:rPr b="1" lang="en" sz="1100">
                          <a:solidFill>
                            <a:schemeClr val="accent1"/>
                          </a:solidFill>
                          <a:uFill>
                            <a:noFill/>
                          </a:uFill>
                          <a:latin typeface="Audiowide"/>
                          <a:ea typeface="Audiowide"/>
                          <a:cs typeface="Audiowide"/>
                          <a:sym typeface="Audiowide"/>
                          <a:hlinkClick action="ppaction://hlinksldjump" r:id="rId4">
                            <a:extLst>
                              <a:ext uri="{A12FA001-AC4F-418D-AE19-62706E023703}">
                                <ahyp:hlinkClr val="tx"/>
                              </a:ext>
                            </a:extLst>
                          </a:hlinkClick>
                        </a:rPr>
                        <a:t>Used</a:t>
                      </a:r>
                      <a:r>
                        <a:rPr b="1" lang="en" sz="1100">
                          <a:solidFill>
                            <a:schemeClr val="accent1"/>
                          </a:solidFill>
                          <a:latin typeface="Audiowide"/>
                          <a:ea typeface="Audiowide"/>
                          <a:cs typeface="Audiowide"/>
                          <a:sym typeface="Audiowide"/>
                        </a:rPr>
                        <a:t> and </a:t>
                      </a:r>
                      <a:r>
                        <a:rPr b="1" lang="en" sz="1100">
                          <a:solidFill>
                            <a:schemeClr val="accent1"/>
                          </a:solidFill>
                          <a:uFill>
                            <a:noFill/>
                          </a:uFill>
                          <a:latin typeface="Audiowide"/>
                          <a:ea typeface="Audiowide"/>
                          <a:cs typeface="Audiowide"/>
                          <a:sym typeface="Audiowide"/>
                          <a:hlinkClick action="ppaction://hlinksldjump" r:id="rId5">
                            <a:extLst>
                              <a:ext uri="{A12FA001-AC4F-418D-AE19-62706E023703}">
                                <ahyp:hlinkClr val="tx"/>
                              </a:ext>
                            </a:extLst>
                          </a:hlinkClick>
                        </a:rPr>
                        <a:t>alternative</a:t>
                      </a:r>
                      <a:r>
                        <a:rPr b="1" lang="en" sz="1100">
                          <a:solidFill>
                            <a:schemeClr val="accent1"/>
                          </a:solidFill>
                          <a:uFill>
                            <a:noFill/>
                          </a:uFill>
                          <a:latin typeface="Audiowide"/>
                          <a:ea typeface="Audiowide"/>
                          <a:cs typeface="Audiowide"/>
                          <a:sym typeface="Audiowide"/>
                          <a:hlinkClick action="ppaction://hlinksldjump" r:id="rId6">
                            <a:extLst>
                              <a:ext uri="{A12FA001-AC4F-418D-AE19-62706E023703}">
                                <ahyp:hlinkClr val="tx"/>
                              </a:ext>
                            </a:extLst>
                          </a:hlinkClick>
                        </a:rPr>
                        <a:t> resources</a:t>
                      </a:r>
                      <a:endParaRPr b="1" sz="1100">
                        <a:solidFill>
                          <a:schemeClr val="accent1"/>
                        </a:solidFill>
                        <a:latin typeface="Audiowide"/>
                        <a:ea typeface="Audiowide"/>
                        <a:cs typeface="Audiowide"/>
                        <a:sym typeface="Audiowide"/>
                      </a:endParaRPr>
                    </a:p>
                  </a:txBody>
                  <a:tcPr marT="91425" marB="91425" marR="91425" marL="91425">
                    <a:lnL cap="flat" cmpd="sng" w="9525">
                      <a:solidFill>
                        <a:schemeClr val="lt1">
                          <a:alpha val="0"/>
                        </a:schemeClr>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10355F">
                        <a:alpha val="59069"/>
                      </a:srgbClr>
                    </a:solidFill>
                  </a:tcPr>
                </a:tc>
                <a:tc>
                  <a:txBody>
                    <a:bodyPr/>
                    <a:lstStyle/>
                    <a:p>
                      <a:pPr indent="0" lvl="0" marL="0" marR="0" rtl="0" algn="l">
                        <a:lnSpc>
                          <a:spcPct val="100000"/>
                        </a:lnSpc>
                        <a:spcBef>
                          <a:spcPts val="0"/>
                        </a:spcBef>
                        <a:spcAft>
                          <a:spcPts val="1600"/>
                        </a:spcAft>
                        <a:buNone/>
                      </a:pPr>
                      <a:r>
                        <a:rPr lang="en" sz="1000">
                          <a:solidFill>
                            <a:schemeClr val="lt1"/>
                          </a:solidFill>
                          <a:latin typeface="Karla"/>
                          <a:ea typeface="Karla"/>
                          <a:cs typeface="Karla"/>
                          <a:sym typeface="Karla"/>
                        </a:rPr>
                        <a:t>An assortment of graphic resources that are suitable for use in this presentation</a:t>
                      </a:r>
                      <a:endParaRPr sz="1000">
                        <a:solidFill>
                          <a:schemeClr val="lt1"/>
                        </a:solidFill>
                        <a:latin typeface="Karla"/>
                        <a:ea typeface="Karla"/>
                        <a:cs typeface="Karla"/>
                        <a:sym typeface="Karla"/>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10355F">
                        <a:alpha val="59069"/>
                      </a:srgbClr>
                    </a:solidFill>
                  </a:tcPr>
                </a:tc>
              </a:tr>
              <a:tr h="350500">
                <a:tc>
                  <a:txBody>
                    <a:bodyPr/>
                    <a:lstStyle/>
                    <a:p>
                      <a:pPr indent="0" lvl="0" marL="0" rtl="0" algn="l">
                        <a:spcBef>
                          <a:spcPts val="0"/>
                        </a:spcBef>
                        <a:spcAft>
                          <a:spcPts val="0"/>
                        </a:spcAft>
                        <a:buNone/>
                      </a:pPr>
                      <a:r>
                        <a:rPr b="1" lang="en" sz="1100">
                          <a:solidFill>
                            <a:schemeClr val="accent1"/>
                          </a:solidFill>
                          <a:uFill>
                            <a:noFill/>
                          </a:uFill>
                          <a:latin typeface="Audiowide"/>
                          <a:ea typeface="Audiowide"/>
                          <a:cs typeface="Audiowide"/>
                          <a:sym typeface="Audiowide"/>
                          <a:hlinkClick action="ppaction://hlinksldjump" r:id="rId7">
                            <a:extLst>
                              <a:ext uri="{A12FA001-AC4F-418D-AE19-62706E023703}">
                                <ahyp:hlinkClr val="tx"/>
                              </a:ext>
                            </a:extLst>
                          </a:hlinkClick>
                        </a:rPr>
                        <a:t>Thanks slide</a:t>
                      </a:r>
                      <a:endParaRPr b="1" sz="1100">
                        <a:solidFill>
                          <a:schemeClr val="accent1"/>
                        </a:solidFill>
                        <a:latin typeface="Audiowide"/>
                        <a:ea typeface="Audiowide"/>
                        <a:cs typeface="Audiowide"/>
                        <a:sym typeface="Audiowide"/>
                      </a:endParaRPr>
                    </a:p>
                  </a:txBody>
                  <a:tcPr marT="91425" marB="91425" marR="91425" marL="91425">
                    <a:lnL cap="flat" cmpd="sng" w="9525">
                      <a:solidFill>
                        <a:schemeClr val="lt1">
                          <a:alpha val="0"/>
                        </a:schemeClr>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10355F">
                        <a:alpha val="59069"/>
                      </a:srgbClr>
                    </a:solidFill>
                  </a:tcPr>
                </a:tc>
                <a:tc>
                  <a:txBody>
                    <a:bodyPr/>
                    <a:lstStyle/>
                    <a:p>
                      <a:pPr indent="0" lvl="0" marL="0" rtl="0" algn="l">
                        <a:spcBef>
                          <a:spcPts val="0"/>
                        </a:spcBef>
                        <a:spcAft>
                          <a:spcPts val="1600"/>
                        </a:spcAft>
                        <a:buNone/>
                      </a:pPr>
                      <a:r>
                        <a:rPr lang="en" sz="1000">
                          <a:solidFill>
                            <a:schemeClr val="lt1"/>
                          </a:solidFill>
                          <a:latin typeface="Karla"/>
                          <a:ea typeface="Karla"/>
                          <a:cs typeface="Karla"/>
                          <a:sym typeface="Karla"/>
                        </a:rPr>
                        <a:t>You must keep it so that proper credits for our design are given</a:t>
                      </a:r>
                      <a:endParaRPr sz="1000">
                        <a:solidFill>
                          <a:schemeClr val="lt1"/>
                        </a:solidFill>
                        <a:latin typeface="Karla"/>
                        <a:ea typeface="Karla"/>
                        <a:cs typeface="Karla"/>
                        <a:sym typeface="Karla"/>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10355F">
                        <a:alpha val="59069"/>
                      </a:srgbClr>
                    </a:solidFill>
                  </a:tcPr>
                </a:tc>
              </a:tr>
              <a:tr h="350500">
                <a:tc>
                  <a:txBody>
                    <a:bodyPr/>
                    <a:lstStyle/>
                    <a:p>
                      <a:pPr indent="0" lvl="0" marL="0" rtl="0" algn="l">
                        <a:spcBef>
                          <a:spcPts val="0"/>
                        </a:spcBef>
                        <a:spcAft>
                          <a:spcPts val="0"/>
                        </a:spcAft>
                        <a:buNone/>
                      </a:pPr>
                      <a:r>
                        <a:rPr b="1" lang="en" sz="1100">
                          <a:solidFill>
                            <a:schemeClr val="accent1"/>
                          </a:solidFill>
                          <a:uFill>
                            <a:noFill/>
                          </a:uFill>
                          <a:latin typeface="Audiowide"/>
                          <a:ea typeface="Audiowide"/>
                          <a:cs typeface="Audiowide"/>
                          <a:sym typeface="Audiowide"/>
                          <a:hlinkClick action="ppaction://hlinksldjump" r:id="rId8">
                            <a:extLst>
                              <a:ext uri="{A12FA001-AC4F-418D-AE19-62706E023703}">
                                <ahyp:hlinkClr val="tx"/>
                              </a:ext>
                            </a:extLst>
                          </a:hlinkClick>
                        </a:rPr>
                        <a:t>Colors</a:t>
                      </a:r>
                      <a:endParaRPr b="1" sz="1100">
                        <a:solidFill>
                          <a:schemeClr val="accent1"/>
                        </a:solidFill>
                        <a:latin typeface="Audiowide"/>
                        <a:ea typeface="Audiowide"/>
                        <a:cs typeface="Audiowide"/>
                        <a:sym typeface="Audiowide"/>
                      </a:endParaRPr>
                    </a:p>
                  </a:txBody>
                  <a:tcPr marT="91425" marB="91425" marR="91425" marL="91425">
                    <a:lnL cap="flat" cmpd="sng" w="9525">
                      <a:solidFill>
                        <a:schemeClr val="lt1">
                          <a:alpha val="0"/>
                        </a:schemeClr>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10355F">
                        <a:alpha val="59069"/>
                      </a:srgbClr>
                    </a:solidFill>
                  </a:tcPr>
                </a:tc>
                <a:tc>
                  <a:txBody>
                    <a:bodyPr/>
                    <a:lstStyle/>
                    <a:p>
                      <a:pPr indent="0" lvl="0" marL="0" rtl="0" algn="l">
                        <a:spcBef>
                          <a:spcPts val="0"/>
                        </a:spcBef>
                        <a:spcAft>
                          <a:spcPts val="1600"/>
                        </a:spcAft>
                        <a:buNone/>
                      </a:pPr>
                      <a:r>
                        <a:rPr lang="en" sz="1000">
                          <a:solidFill>
                            <a:schemeClr val="lt1"/>
                          </a:solidFill>
                          <a:latin typeface="Karla"/>
                          <a:ea typeface="Karla"/>
                          <a:cs typeface="Karla"/>
                          <a:sym typeface="Karla"/>
                        </a:rPr>
                        <a:t>All the colors used in this presentation</a:t>
                      </a:r>
                      <a:endParaRPr sz="1000">
                        <a:solidFill>
                          <a:schemeClr val="lt1"/>
                        </a:solidFill>
                        <a:latin typeface="Karla"/>
                        <a:ea typeface="Karla"/>
                        <a:cs typeface="Karla"/>
                        <a:sym typeface="Karla"/>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10355F">
                        <a:alpha val="59069"/>
                      </a:srgbClr>
                    </a:solidFill>
                  </a:tcPr>
                </a:tc>
              </a:tr>
              <a:tr h="350500">
                <a:tc>
                  <a:txBody>
                    <a:bodyPr/>
                    <a:lstStyle/>
                    <a:p>
                      <a:pPr indent="0" lvl="0" marL="0" rtl="0" algn="l">
                        <a:spcBef>
                          <a:spcPts val="0"/>
                        </a:spcBef>
                        <a:spcAft>
                          <a:spcPts val="0"/>
                        </a:spcAft>
                        <a:buNone/>
                      </a:pPr>
                      <a:r>
                        <a:rPr b="1" lang="en" sz="1100">
                          <a:solidFill>
                            <a:schemeClr val="accent1"/>
                          </a:solidFill>
                          <a:uFill>
                            <a:noFill/>
                          </a:uFill>
                          <a:latin typeface="Audiowide"/>
                          <a:ea typeface="Audiowide"/>
                          <a:cs typeface="Audiowide"/>
                          <a:sym typeface="Audiowide"/>
                          <a:hlinkClick action="ppaction://hlinksldjump" r:id="rId9">
                            <a:extLst>
                              <a:ext uri="{A12FA001-AC4F-418D-AE19-62706E023703}">
                                <ahyp:hlinkClr val="tx"/>
                              </a:ext>
                            </a:extLst>
                          </a:hlinkClick>
                        </a:rPr>
                        <a:t>Infographic resources</a:t>
                      </a:r>
                      <a:endParaRPr b="1" sz="1100">
                        <a:solidFill>
                          <a:schemeClr val="accent1"/>
                        </a:solidFill>
                        <a:latin typeface="Audiowide"/>
                        <a:ea typeface="Audiowide"/>
                        <a:cs typeface="Audiowide"/>
                        <a:sym typeface="Audiowide"/>
                      </a:endParaRPr>
                    </a:p>
                  </a:txBody>
                  <a:tcPr marT="91425" marB="91425" marR="91425" marL="91425">
                    <a:lnL cap="flat" cmpd="sng" w="9525">
                      <a:solidFill>
                        <a:schemeClr val="lt1">
                          <a:alpha val="0"/>
                        </a:schemeClr>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10355F">
                        <a:alpha val="59069"/>
                      </a:srgbClr>
                    </a:solidFill>
                  </a:tcPr>
                </a:tc>
                <a:tc>
                  <a:txBody>
                    <a:bodyPr/>
                    <a:lstStyle/>
                    <a:p>
                      <a:pPr indent="0" lvl="0" marL="0" rtl="0" algn="l">
                        <a:spcBef>
                          <a:spcPts val="0"/>
                        </a:spcBef>
                        <a:spcAft>
                          <a:spcPts val="0"/>
                        </a:spcAft>
                        <a:buNone/>
                      </a:pPr>
                      <a:r>
                        <a:rPr lang="en" sz="1000">
                          <a:solidFill>
                            <a:schemeClr val="lt1"/>
                          </a:solidFill>
                          <a:latin typeface="Karla"/>
                          <a:ea typeface="Karla"/>
                          <a:cs typeface="Karla"/>
                          <a:sym typeface="Karla"/>
                        </a:rPr>
                        <a:t>These can be used in the template, and their size and color can be edited</a:t>
                      </a:r>
                      <a:endParaRPr sz="1000">
                        <a:solidFill>
                          <a:schemeClr val="lt1"/>
                        </a:solidFill>
                        <a:latin typeface="Karla"/>
                        <a:ea typeface="Karla"/>
                        <a:cs typeface="Karla"/>
                        <a:sym typeface="Karla"/>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10355F">
                        <a:alpha val="59069"/>
                      </a:srgbClr>
                    </a:solidFill>
                  </a:tcPr>
                </a:tc>
              </a:tr>
              <a:tr h="350500">
                <a:tc>
                  <a:txBody>
                    <a:bodyPr/>
                    <a:lstStyle/>
                    <a:p>
                      <a:pPr indent="0" lvl="0" marL="0" rtl="0" algn="l">
                        <a:spcBef>
                          <a:spcPts val="0"/>
                        </a:spcBef>
                        <a:spcAft>
                          <a:spcPts val="0"/>
                        </a:spcAft>
                        <a:buNone/>
                      </a:pPr>
                      <a:r>
                        <a:rPr b="1" lang="en" sz="1100">
                          <a:solidFill>
                            <a:schemeClr val="accent1"/>
                          </a:solidFill>
                          <a:uFill>
                            <a:noFill/>
                          </a:uFill>
                          <a:latin typeface="Audiowide"/>
                          <a:ea typeface="Audiowide"/>
                          <a:cs typeface="Audiowide"/>
                          <a:sym typeface="Audiowide"/>
                          <a:hlinkClick action="ppaction://hlinksldjump" r:id="rId10">
                            <a:extLst>
                              <a:ext uri="{A12FA001-AC4F-418D-AE19-62706E023703}">
                                <ahyp:hlinkClr val="tx"/>
                              </a:ext>
                            </a:extLst>
                          </a:hlinkClick>
                        </a:rPr>
                        <a:t>Customizable icons</a:t>
                      </a:r>
                      <a:endParaRPr b="1" sz="1100">
                        <a:solidFill>
                          <a:schemeClr val="accent1"/>
                        </a:solidFill>
                        <a:latin typeface="Audiowide"/>
                        <a:ea typeface="Audiowide"/>
                        <a:cs typeface="Audiowide"/>
                        <a:sym typeface="Audiowide"/>
                      </a:endParaRPr>
                    </a:p>
                  </a:txBody>
                  <a:tcPr marT="91425" marB="91425" marR="91425" marL="91425">
                    <a:lnL cap="flat" cmpd="sng" w="9525">
                      <a:solidFill>
                        <a:schemeClr val="lt1">
                          <a:alpha val="0"/>
                        </a:schemeClr>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alpha val="0"/>
                        </a:schemeClr>
                      </a:solidFill>
                      <a:prstDash val="solid"/>
                      <a:round/>
                      <a:headEnd len="sm" w="sm" type="none"/>
                      <a:tailEnd len="sm" w="sm" type="none"/>
                    </a:lnB>
                    <a:solidFill>
                      <a:srgbClr val="10355F">
                        <a:alpha val="59069"/>
                      </a:srgbClr>
                    </a:solidFill>
                  </a:tcPr>
                </a:tc>
                <a:tc>
                  <a:txBody>
                    <a:bodyPr/>
                    <a:lstStyle/>
                    <a:p>
                      <a:pPr indent="0" lvl="0" marL="0" rtl="0" algn="l">
                        <a:spcBef>
                          <a:spcPts val="0"/>
                        </a:spcBef>
                        <a:spcAft>
                          <a:spcPts val="1600"/>
                        </a:spcAft>
                        <a:buNone/>
                      </a:pPr>
                      <a:r>
                        <a:rPr lang="en" sz="1000">
                          <a:solidFill>
                            <a:schemeClr val="lt1"/>
                          </a:solidFill>
                          <a:latin typeface="Karla"/>
                          <a:ea typeface="Karla"/>
                          <a:cs typeface="Karla"/>
                          <a:sym typeface="Karla"/>
                        </a:rPr>
                        <a:t>They are sorted by theme so you can use them in all kinds of presentations</a:t>
                      </a:r>
                      <a:endParaRPr sz="1000">
                        <a:solidFill>
                          <a:schemeClr val="lt1"/>
                        </a:solidFill>
                        <a:latin typeface="Karla"/>
                        <a:ea typeface="Karla"/>
                        <a:cs typeface="Karla"/>
                        <a:sym typeface="Karla"/>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alpha val="0"/>
                        </a:schemeClr>
                      </a:solidFill>
                      <a:prstDash val="solid"/>
                      <a:round/>
                      <a:headEnd len="sm" w="sm" type="none"/>
                      <a:tailEnd len="sm" w="sm" type="none"/>
                    </a:lnB>
                    <a:solidFill>
                      <a:srgbClr val="10355F">
                        <a:alpha val="59069"/>
                      </a:srgbClr>
                    </a:solidFill>
                  </a:tcPr>
                </a:tc>
              </a:tr>
            </a:tbl>
          </a:graphicData>
        </a:graphic>
      </p:graphicFrame>
      <p:sp>
        <p:nvSpPr>
          <p:cNvPr id="330" name="Google Shape;330;p31"/>
          <p:cNvSpPr txBox="1"/>
          <p:nvPr/>
        </p:nvSpPr>
        <p:spPr>
          <a:xfrm>
            <a:off x="1252213" y="4147800"/>
            <a:ext cx="30000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800">
                <a:solidFill>
                  <a:schemeClr val="lt1"/>
                </a:solidFill>
                <a:latin typeface="Karla"/>
                <a:ea typeface="Karla"/>
                <a:cs typeface="Karla"/>
                <a:sym typeface="Karla"/>
              </a:rPr>
              <a:t>For more info:</a:t>
            </a:r>
            <a:br>
              <a:rPr b="1" lang="en" sz="800">
                <a:solidFill>
                  <a:schemeClr val="lt1"/>
                </a:solidFill>
                <a:latin typeface="Karla"/>
                <a:ea typeface="Karla"/>
                <a:cs typeface="Karla"/>
                <a:sym typeface="Karla"/>
              </a:rPr>
            </a:br>
            <a:r>
              <a:rPr b="1" lang="en" sz="1000">
                <a:solidFill>
                  <a:schemeClr val="lt1"/>
                </a:solidFill>
                <a:uFill>
                  <a:noFill/>
                </a:uFill>
                <a:latin typeface="Karla"/>
                <a:ea typeface="Karla"/>
                <a:cs typeface="Karla"/>
                <a:sym typeface="Karla"/>
                <a:hlinkClick r:id="rId11">
                  <a:extLst>
                    <a:ext uri="{A12FA001-AC4F-418D-AE19-62706E023703}">
                      <ahyp:hlinkClr val="tx"/>
                    </a:ext>
                  </a:extLst>
                </a:hlinkClick>
              </a:rPr>
              <a:t>SLIDESGO </a:t>
            </a:r>
            <a:r>
              <a:rPr b="1" lang="en" sz="1000">
                <a:solidFill>
                  <a:schemeClr val="lt1"/>
                </a:solidFill>
                <a:latin typeface="Karla"/>
                <a:ea typeface="Karla"/>
                <a:cs typeface="Karla"/>
                <a:sym typeface="Karla"/>
              </a:rPr>
              <a:t> |  </a:t>
            </a:r>
            <a:r>
              <a:rPr b="1" lang="en" sz="1000">
                <a:solidFill>
                  <a:schemeClr val="lt1"/>
                </a:solidFill>
                <a:uFill>
                  <a:noFill/>
                </a:uFill>
                <a:latin typeface="Karla"/>
                <a:ea typeface="Karla"/>
                <a:cs typeface="Karla"/>
                <a:sym typeface="Karla"/>
                <a:hlinkClick r:id="rId12">
                  <a:extLst>
                    <a:ext uri="{A12FA001-AC4F-418D-AE19-62706E023703}">
                      <ahyp:hlinkClr val="tx"/>
                    </a:ext>
                  </a:extLst>
                </a:hlinkClick>
              </a:rPr>
              <a:t>SLIDESGO SCHOOL</a:t>
            </a:r>
            <a:r>
              <a:rPr b="1" lang="en" sz="1000">
                <a:solidFill>
                  <a:schemeClr val="lt1"/>
                </a:solidFill>
                <a:latin typeface="Karla"/>
                <a:ea typeface="Karla"/>
                <a:cs typeface="Karla"/>
                <a:sym typeface="Karla"/>
              </a:rPr>
              <a:t>  |  </a:t>
            </a:r>
            <a:r>
              <a:rPr b="1" lang="en" sz="1000">
                <a:solidFill>
                  <a:schemeClr val="lt1"/>
                </a:solidFill>
                <a:uFill>
                  <a:noFill/>
                </a:uFill>
                <a:latin typeface="Karla"/>
                <a:ea typeface="Karla"/>
                <a:cs typeface="Karla"/>
                <a:sym typeface="Karla"/>
                <a:hlinkClick r:id="rId13">
                  <a:extLst>
                    <a:ext uri="{A12FA001-AC4F-418D-AE19-62706E023703}">
                      <ahyp:hlinkClr val="tx"/>
                    </a:ext>
                  </a:extLst>
                </a:hlinkClick>
              </a:rPr>
              <a:t>FAQS</a:t>
            </a:r>
            <a:endParaRPr sz="1500">
              <a:solidFill>
                <a:schemeClr val="lt1"/>
              </a:solidFill>
              <a:latin typeface="Karla"/>
              <a:ea typeface="Karla"/>
              <a:cs typeface="Karla"/>
              <a:sym typeface="Karla"/>
            </a:endParaRPr>
          </a:p>
        </p:txBody>
      </p:sp>
      <p:sp>
        <p:nvSpPr>
          <p:cNvPr id="331" name="Google Shape;331;p31"/>
          <p:cNvSpPr txBox="1"/>
          <p:nvPr/>
        </p:nvSpPr>
        <p:spPr>
          <a:xfrm>
            <a:off x="4739401" y="4147800"/>
            <a:ext cx="31551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800">
                <a:solidFill>
                  <a:schemeClr val="lt1"/>
                </a:solidFill>
                <a:latin typeface="Karla"/>
                <a:ea typeface="Karla"/>
                <a:cs typeface="Karla"/>
                <a:sym typeface="Karla"/>
              </a:rPr>
              <a:t>You can visit our sister </a:t>
            </a:r>
            <a:r>
              <a:rPr b="1" lang="en" sz="800">
                <a:solidFill>
                  <a:schemeClr val="lt1"/>
                </a:solidFill>
                <a:latin typeface="Karla"/>
                <a:ea typeface="Karla"/>
                <a:cs typeface="Karla"/>
                <a:sym typeface="Karla"/>
              </a:rPr>
              <a:t>projects</a:t>
            </a:r>
            <a:r>
              <a:rPr b="1" lang="en" sz="800">
                <a:solidFill>
                  <a:schemeClr val="lt1"/>
                </a:solidFill>
                <a:latin typeface="Karla"/>
                <a:ea typeface="Karla"/>
                <a:cs typeface="Karla"/>
                <a:sym typeface="Karla"/>
              </a:rPr>
              <a:t>:</a:t>
            </a:r>
            <a:br>
              <a:rPr b="1" lang="en" sz="800">
                <a:solidFill>
                  <a:schemeClr val="lt1"/>
                </a:solidFill>
                <a:latin typeface="Karla"/>
                <a:ea typeface="Karla"/>
                <a:cs typeface="Karla"/>
                <a:sym typeface="Karla"/>
              </a:rPr>
            </a:br>
            <a:r>
              <a:rPr b="1" lang="en" sz="1000">
                <a:solidFill>
                  <a:schemeClr val="lt1"/>
                </a:solidFill>
                <a:uFill>
                  <a:noFill/>
                </a:uFill>
                <a:latin typeface="Karla"/>
                <a:ea typeface="Karla"/>
                <a:cs typeface="Karla"/>
                <a:sym typeface="Karla"/>
                <a:hlinkClick r:id="rId14">
                  <a:extLst>
                    <a:ext uri="{A12FA001-AC4F-418D-AE19-62706E023703}">
                      <ahyp:hlinkClr val="tx"/>
                    </a:ext>
                  </a:extLst>
                </a:hlinkClick>
              </a:rPr>
              <a:t>FREEPIK</a:t>
            </a:r>
            <a:r>
              <a:rPr b="1" lang="en" sz="1000">
                <a:solidFill>
                  <a:schemeClr val="lt1"/>
                </a:solidFill>
                <a:latin typeface="Karla"/>
                <a:ea typeface="Karla"/>
                <a:cs typeface="Karla"/>
                <a:sym typeface="Karla"/>
              </a:rPr>
              <a:t> | </a:t>
            </a:r>
            <a:r>
              <a:rPr b="1" lang="en" sz="1000">
                <a:solidFill>
                  <a:schemeClr val="lt1"/>
                </a:solidFill>
                <a:uFill>
                  <a:noFill/>
                </a:uFill>
                <a:latin typeface="Karla"/>
                <a:ea typeface="Karla"/>
                <a:cs typeface="Karla"/>
                <a:sym typeface="Karla"/>
                <a:hlinkClick r:id="rId15">
                  <a:extLst>
                    <a:ext uri="{A12FA001-AC4F-418D-AE19-62706E023703}">
                      <ahyp:hlinkClr val="tx"/>
                    </a:ext>
                  </a:extLst>
                </a:hlinkClick>
              </a:rPr>
              <a:t>FLATICON</a:t>
            </a:r>
            <a:r>
              <a:rPr b="1" lang="en" sz="1000">
                <a:solidFill>
                  <a:schemeClr val="lt1"/>
                </a:solidFill>
                <a:latin typeface="Karla"/>
                <a:ea typeface="Karla"/>
                <a:cs typeface="Karla"/>
                <a:sym typeface="Karla"/>
              </a:rPr>
              <a:t> | </a:t>
            </a:r>
            <a:r>
              <a:rPr b="1" lang="en" sz="1000">
                <a:solidFill>
                  <a:schemeClr val="lt1"/>
                </a:solidFill>
                <a:uFill>
                  <a:noFill/>
                </a:uFill>
                <a:latin typeface="Karla"/>
                <a:ea typeface="Karla"/>
                <a:cs typeface="Karla"/>
                <a:sym typeface="Karla"/>
                <a:hlinkClick r:id="rId16">
                  <a:extLst>
                    <a:ext uri="{A12FA001-AC4F-418D-AE19-62706E023703}">
                      <ahyp:hlinkClr val="tx"/>
                    </a:ext>
                  </a:extLst>
                </a:hlinkClick>
              </a:rPr>
              <a:t>STORYSET</a:t>
            </a:r>
            <a:r>
              <a:rPr b="1" lang="en" sz="1000">
                <a:solidFill>
                  <a:schemeClr val="lt1"/>
                </a:solidFill>
                <a:latin typeface="Karla"/>
                <a:ea typeface="Karla"/>
                <a:cs typeface="Karla"/>
                <a:sym typeface="Karla"/>
              </a:rPr>
              <a:t> | </a:t>
            </a:r>
            <a:r>
              <a:rPr b="1" lang="en" sz="1000">
                <a:solidFill>
                  <a:schemeClr val="lt1"/>
                </a:solidFill>
                <a:uFill>
                  <a:noFill/>
                </a:uFill>
                <a:latin typeface="Karla"/>
                <a:ea typeface="Karla"/>
                <a:cs typeface="Karla"/>
                <a:sym typeface="Karla"/>
                <a:hlinkClick r:id="rId17">
                  <a:extLst>
                    <a:ext uri="{A12FA001-AC4F-418D-AE19-62706E023703}">
                      <ahyp:hlinkClr val="tx"/>
                    </a:ext>
                  </a:extLst>
                </a:hlinkClick>
              </a:rPr>
              <a:t>WEPIK </a:t>
            </a:r>
            <a:r>
              <a:rPr b="1" lang="en" sz="1000">
                <a:solidFill>
                  <a:schemeClr val="lt1"/>
                </a:solidFill>
                <a:latin typeface="Karla"/>
                <a:ea typeface="Karla"/>
                <a:cs typeface="Karla"/>
                <a:sym typeface="Karla"/>
              </a:rPr>
              <a:t>| </a:t>
            </a:r>
            <a:r>
              <a:rPr b="1" lang="en" sz="1000">
                <a:solidFill>
                  <a:schemeClr val="lt1"/>
                </a:solidFill>
                <a:uFill>
                  <a:noFill/>
                </a:uFill>
                <a:latin typeface="Karla"/>
                <a:ea typeface="Karla"/>
                <a:cs typeface="Karla"/>
                <a:sym typeface="Karla"/>
                <a:hlinkClick r:id="rId18">
                  <a:extLst>
                    <a:ext uri="{A12FA001-AC4F-418D-AE19-62706E023703}">
                      <ahyp:hlinkClr val="tx"/>
                    </a:ext>
                  </a:extLst>
                </a:hlinkClick>
              </a:rPr>
              <a:t>VIDFY</a:t>
            </a:r>
            <a:endParaRPr b="1" sz="600">
              <a:solidFill>
                <a:schemeClr val="lt1"/>
              </a:solidFill>
              <a:latin typeface="Karla"/>
              <a:ea typeface="Karla"/>
              <a:cs typeface="Karla"/>
              <a:sym typeface="Karla"/>
            </a:endParaRPr>
          </a:p>
        </p:txBody>
      </p:sp>
      <p:grpSp>
        <p:nvGrpSpPr>
          <p:cNvPr id="332" name="Google Shape;332;p31"/>
          <p:cNvGrpSpPr/>
          <p:nvPr/>
        </p:nvGrpSpPr>
        <p:grpSpPr>
          <a:xfrm>
            <a:off x="216232" y="3830296"/>
            <a:ext cx="288601" cy="1096693"/>
            <a:chOff x="1006700" y="2603975"/>
            <a:chExt cx="55450" cy="210700"/>
          </a:xfrm>
        </p:grpSpPr>
        <p:sp>
          <p:nvSpPr>
            <p:cNvPr id="333" name="Google Shape;333;p31"/>
            <p:cNvSpPr/>
            <p:nvPr/>
          </p:nvSpPr>
          <p:spPr>
            <a:xfrm>
              <a:off x="1006700" y="262997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1"/>
            <p:cNvSpPr/>
            <p:nvPr/>
          </p:nvSpPr>
          <p:spPr>
            <a:xfrm>
              <a:off x="1032700" y="260397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31"/>
            <p:cNvSpPr/>
            <p:nvPr/>
          </p:nvSpPr>
          <p:spPr>
            <a:xfrm>
              <a:off x="1006700" y="2707200"/>
              <a:ext cx="55450" cy="3850"/>
            </a:xfrm>
            <a:custGeom>
              <a:rect b="b" l="l" r="r" t="t"/>
              <a:pathLst>
                <a:path extrusionOk="0" h="154" w="2218">
                  <a:moveTo>
                    <a:pt x="0" y="1"/>
                  </a:moveTo>
                  <a:lnTo>
                    <a:pt x="0" y="154"/>
                  </a:lnTo>
                  <a:lnTo>
                    <a:pt x="2218" y="154"/>
                  </a:lnTo>
                  <a:lnTo>
                    <a:pt x="22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1"/>
            <p:cNvSpPr/>
            <p:nvPr/>
          </p:nvSpPr>
          <p:spPr>
            <a:xfrm>
              <a:off x="1032700" y="2681600"/>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1"/>
            <p:cNvSpPr/>
            <p:nvPr/>
          </p:nvSpPr>
          <p:spPr>
            <a:xfrm>
              <a:off x="1006700" y="278522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1"/>
            <p:cNvSpPr/>
            <p:nvPr/>
          </p:nvSpPr>
          <p:spPr>
            <a:xfrm>
              <a:off x="1032700" y="275922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 name="Google Shape;339;p31"/>
          <p:cNvGrpSpPr/>
          <p:nvPr/>
        </p:nvGrpSpPr>
        <p:grpSpPr>
          <a:xfrm>
            <a:off x="8596681" y="736494"/>
            <a:ext cx="464268" cy="431989"/>
            <a:chOff x="827350" y="3629733"/>
            <a:chExt cx="1431600" cy="1332067"/>
          </a:xfrm>
        </p:grpSpPr>
        <p:sp>
          <p:nvSpPr>
            <p:cNvPr id="340" name="Google Shape;340;p31"/>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1"/>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1"/>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 name="Google Shape;343;p31"/>
          <p:cNvGrpSpPr/>
          <p:nvPr/>
        </p:nvGrpSpPr>
        <p:grpSpPr>
          <a:xfrm>
            <a:off x="8596636" y="178169"/>
            <a:ext cx="356755" cy="331951"/>
            <a:chOff x="827350" y="3629733"/>
            <a:chExt cx="1431600" cy="1332067"/>
          </a:xfrm>
        </p:grpSpPr>
        <p:sp>
          <p:nvSpPr>
            <p:cNvPr id="344" name="Google Shape;344;p31"/>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1"/>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1"/>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1" name="Shape 1111"/>
        <p:cNvGrpSpPr/>
        <p:nvPr/>
      </p:nvGrpSpPr>
      <p:grpSpPr>
        <a:xfrm>
          <a:off x="0" y="0"/>
          <a:ext cx="0" cy="0"/>
          <a:chOff x="0" y="0"/>
          <a:chExt cx="0" cy="0"/>
        </a:xfrm>
      </p:grpSpPr>
      <p:sp>
        <p:nvSpPr>
          <p:cNvPr id="1112" name="Google Shape;1112;p49"/>
          <p:cNvSpPr/>
          <p:nvPr/>
        </p:nvSpPr>
        <p:spPr>
          <a:xfrm>
            <a:off x="713225" y="510300"/>
            <a:ext cx="7704000" cy="632100"/>
          </a:xfrm>
          <a:prstGeom prst="snip2DiagRect">
            <a:avLst>
              <a:gd fmla="val 0" name="adj1"/>
              <a:gd fmla="val 22148"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9"/>
          <p:cNvSpPr txBox="1"/>
          <p:nvPr>
            <p:ph type="title"/>
          </p:nvPr>
        </p:nvSpPr>
        <p:spPr>
          <a:xfrm>
            <a:off x="720000" y="540000"/>
            <a:ext cx="77043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Analysis &amp; development</a:t>
            </a:r>
            <a:endParaRPr/>
          </a:p>
        </p:txBody>
      </p:sp>
      <p:sp>
        <p:nvSpPr>
          <p:cNvPr id="1114" name="Google Shape;1114;p49"/>
          <p:cNvSpPr txBox="1"/>
          <p:nvPr>
            <p:ph idx="3" type="subTitle"/>
          </p:nvPr>
        </p:nvSpPr>
        <p:spPr>
          <a:xfrm>
            <a:off x="1605779" y="3328943"/>
            <a:ext cx="28467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1200"/>
              </a:spcAft>
              <a:buNone/>
            </a:pPr>
            <a:r>
              <a:rPr lang="en"/>
              <a:t>Phase</a:t>
            </a:r>
            <a:r>
              <a:rPr lang="en"/>
              <a:t> 1</a:t>
            </a:r>
            <a:endParaRPr/>
          </a:p>
        </p:txBody>
      </p:sp>
      <p:sp>
        <p:nvSpPr>
          <p:cNvPr id="1115" name="Google Shape;1115;p49"/>
          <p:cNvSpPr txBox="1"/>
          <p:nvPr>
            <p:ph idx="4" type="subTitle"/>
          </p:nvPr>
        </p:nvSpPr>
        <p:spPr>
          <a:xfrm>
            <a:off x="4688055" y="3328943"/>
            <a:ext cx="28467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1200"/>
              </a:spcAft>
              <a:buNone/>
            </a:pPr>
            <a:r>
              <a:rPr lang="en"/>
              <a:t>Phase 2</a:t>
            </a:r>
            <a:endParaRPr/>
          </a:p>
        </p:txBody>
      </p:sp>
      <p:sp>
        <p:nvSpPr>
          <p:cNvPr id="1116" name="Google Shape;1116;p49"/>
          <p:cNvSpPr txBox="1"/>
          <p:nvPr>
            <p:ph idx="1" type="subTitle"/>
          </p:nvPr>
        </p:nvSpPr>
        <p:spPr>
          <a:xfrm>
            <a:off x="1605775" y="3703499"/>
            <a:ext cx="2846700" cy="782700"/>
          </a:xfrm>
          <a:prstGeom prst="rect">
            <a:avLst/>
          </a:prstGeom>
        </p:spPr>
        <p:txBody>
          <a:bodyPr anchorCtr="0" anchor="t" bIns="91425" lIns="182875" spcFirstLastPara="1" rIns="182875" wrap="square" tIns="91425">
            <a:noAutofit/>
          </a:bodyPr>
          <a:lstStyle/>
          <a:p>
            <a:pPr indent="0" lvl="0" marL="0" rtl="0" algn="ctr">
              <a:spcBef>
                <a:spcPts val="0"/>
              </a:spcBef>
              <a:spcAft>
                <a:spcPts val="0"/>
              </a:spcAft>
              <a:buNone/>
            </a:pPr>
            <a:r>
              <a:rPr lang="en"/>
              <a:t>Mercury is </a:t>
            </a:r>
            <a:r>
              <a:rPr lang="en"/>
              <a:t>the closest planet to the Sun and the smallest one in the entire Solar System</a:t>
            </a:r>
            <a:endParaRPr/>
          </a:p>
        </p:txBody>
      </p:sp>
      <p:sp>
        <p:nvSpPr>
          <p:cNvPr id="1117" name="Google Shape;1117;p49"/>
          <p:cNvSpPr txBox="1"/>
          <p:nvPr>
            <p:ph idx="2" type="subTitle"/>
          </p:nvPr>
        </p:nvSpPr>
        <p:spPr>
          <a:xfrm>
            <a:off x="4688050" y="3703499"/>
            <a:ext cx="2846700" cy="78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a:t>
            </a:r>
            <a:r>
              <a:rPr lang="en"/>
              <a:t>has a beautiful name and is the second planet from the Sun. It’s terribly hot!</a:t>
            </a:r>
            <a:endParaRPr/>
          </a:p>
        </p:txBody>
      </p:sp>
      <p:pic>
        <p:nvPicPr>
          <p:cNvPr id="1118" name="Google Shape;1118;p49"/>
          <p:cNvPicPr preferRelativeResize="0"/>
          <p:nvPr/>
        </p:nvPicPr>
        <p:blipFill rotWithShape="1">
          <a:blip r:embed="rId3">
            <a:alphaModFix/>
          </a:blip>
          <a:srcRect b="0" l="4074" r="32263" t="0"/>
          <a:stretch/>
        </p:blipFill>
        <p:spPr>
          <a:xfrm>
            <a:off x="2147275" y="1377700"/>
            <a:ext cx="1763700" cy="1846800"/>
          </a:xfrm>
          <a:prstGeom prst="snip2DiagRect">
            <a:avLst>
              <a:gd fmla="val 0" name="adj1"/>
              <a:gd fmla="val 7153" name="adj2"/>
            </a:avLst>
          </a:prstGeom>
          <a:noFill/>
          <a:ln cap="flat" cmpd="sng" w="9525">
            <a:solidFill>
              <a:schemeClr val="lt1"/>
            </a:solidFill>
            <a:prstDash val="solid"/>
            <a:round/>
            <a:headEnd len="sm" w="sm" type="none"/>
            <a:tailEnd len="sm" w="sm" type="none"/>
          </a:ln>
        </p:spPr>
      </p:pic>
      <p:pic>
        <p:nvPicPr>
          <p:cNvPr id="1119" name="Google Shape;1119;p49"/>
          <p:cNvPicPr preferRelativeResize="0"/>
          <p:nvPr/>
        </p:nvPicPr>
        <p:blipFill rotWithShape="1">
          <a:blip r:embed="rId4">
            <a:alphaModFix/>
          </a:blip>
          <a:srcRect b="0" l="26738" r="9522" t="0"/>
          <a:stretch/>
        </p:blipFill>
        <p:spPr>
          <a:xfrm>
            <a:off x="5229550" y="1377700"/>
            <a:ext cx="1763700" cy="1846800"/>
          </a:xfrm>
          <a:prstGeom prst="snip2DiagRect">
            <a:avLst>
              <a:gd fmla="val 0" name="adj1"/>
              <a:gd fmla="val 7153" name="adj2"/>
            </a:avLst>
          </a:prstGeom>
          <a:noFill/>
          <a:ln cap="flat" cmpd="sng" w="9525">
            <a:solidFill>
              <a:schemeClr val="lt1"/>
            </a:solidFill>
            <a:prstDash val="solid"/>
            <a:round/>
            <a:headEnd len="sm" w="sm" type="none"/>
            <a:tailEnd len="sm" w="sm" type="none"/>
          </a:ln>
        </p:spPr>
      </p:pic>
      <p:grpSp>
        <p:nvGrpSpPr>
          <p:cNvPr id="1120" name="Google Shape;1120;p49"/>
          <p:cNvGrpSpPr/>
          <p:nvPr/>
        </p:nvGrpSpPr>
        <p:grpSpPr>
          <a:xfrm rot="10800000">
            <a:off x="216507" y="209546"/>
            <a:ext cx="288601" cy="1096693"/>
            <a:chOff x="1006700" y="2603975"/>
            <a:chExt cx="55450" cy="210700"/>
          </a:xfrm>
        </p:grpSpPr>
        <p:sp>
          <p:nvSpPr>
            <p:cNvPr id="1121" name="Google Shape;1121;p49"/>
            <p:cNvSpPr/>
            <p:nvPr/>
          </p:nvSpPr>
          <p:spPr>
            <a:xfrm>
              <a:off x="1006700" y="262997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9"/>
            <p:cNvSpPr/>
            <p:nvPr/>
          </p:nvSpPr>
          <p:spPr>
            <a:xfrm>
              <a:off x="1032700" y="260397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9"/>
            <p:cNvSpPr/>
            <p:nvPr/>
          </p:nvSpPr>
          <p:spPr>
            <a:xfrm>
              <a:off x="1006700" y="2707200"/>
              <a:ext cx="55450" cy="3850"/>
            </a:xfrm>
            <a:custGeom>
              <a:rect b="b" l="l" r="r" t="t"/>
              <a:pathLst>
                <a:path extrusionOk="0" h="154" w="2218">
                  <a:moveTo>
                    <a:pt x="0" y="1"/>
                  </a:moveTo>
                  <a:lnTo>
                    <a:pt x="0" y="154"/>
                  </a:lnTo>
                  <a:lnTo>
                    <a:pt x="2218" y="154"/>
                  </a:lnTo>
                  <a:lnTo>
                    <a:pt x="22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9"/>
            <p:cNvSpPr/>
            <p:nvPr/>
          </p:nvSpPr>
          <p:spPr>
            <a:xfrm>
              <a:off x="1032700" y="2681600"/>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9"/>
            <p:cNvSpPr/>
            <p:nvPr/>
          </p:nvSpPr>
          <p:spPr>
            <a:xfrm>
              <a:off x="1006700" y="278522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9"/>
            <p:cNvSpPr/>
            <p:nvPr/>
          </p:nvSpPr>
          <p:spPr>
            <a:xfrm>
              <a:off x="1032700" y="275922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 name="Google Shape;1127;p49"/>
          <p:cNvGrpSpPr/>
          <p:nvPr/>
        </p:nvGrpSpPr>
        <p:grpSpPr>
          <a:xfrm>
            <a:off x="7945840" y="4143668"/>
            <a:ext cx="752163" cy="699602"/>
            <a:chOff x="827350" y="3629733"/>
            <a:chExt cx="1431600" cy="1332067"/>
          </a:xfrm>
        </p:grpSpPr>
        <p:sp>
          <p:nvSpPr>
            <p:cNvPr id="1128" name="Google Shape;1128;p49"/>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49"/>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9"/>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 name="Google Shape;1131;p49"/>
          <p:cNvGrpSpPr/>
          <p:nvPr/>
        </p:nvGrpSpPr>
        <p:grpSpPr>
          <a:xfrm>
            <a:off x="8213740" y="3368870"/>
            <a:ext cx="405716" cy="377375"/>
            <a:chOff x="827350" y="3629733"/>
            <a:chExt cx="1431600" cy="1332067"/>
          </a:xfrm>
        </p:grpSpPr>
        <p:sp>
          <p:nvSpPr>
            <p:cNvPr id="1132" name="Google Shape;1132;p49"/>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9"/>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9"/>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 name="Google Shape;1135;p49"/>
          <p:cNvGrpSpPr/>
          <p:nvPr/>
        </p:nvGrpSpPr>
        <p:grpSpPr>
          <a:xfrm>
            <a:off x="7684612" y="3842667"/>
            <a:ext cx="348738" cy="324358"/>
            <a:chOff x="827350" y="3629733"/>
            <a:chExt cx="1431600" cy="1332067"/>
          </a:xfrm>
        </p:grpSpPr>
        <p:sp>
          <p:nvSpPr>
            <p:cNvPr id="1136" name="Google Shape;1136;p49"/>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9"/>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9"/>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2" name="Shape 1142"/>
        <p:cNvGrpSpPr/>
        <p:nvPr/>
      </p:nvGrpSpPr>
      <p:grpSpPr>
        <a:xfrm>
          <a:off x="0" y="0"/>
          <a:ext cx="0" cy="0"/>
          <a:chOff x="0" y="0"/>
          <a:chExt cx="0" cy="0"/>
        </a:xfrm>
      </p:grpSpPr>
      <p:sp>
        <p:nvSpPr>
          <p:cNvPr id="1143" name="Google Shape;1143;p50"/>
          <p:cNvSpPr/>
          <p:nvPr/>
        </p:nvSpPr>
        <p:spPr>
          <a:xfrm>
            <a:off x="713225" y="510300"/>
            <a:ext cx="7704000" cy="632100"/>
          </a:xfrm>
          <a:prstGeom prst="snip2DiagRect">
            <a:avLst>
              <a:gd fmla="val 0" name="adj1"/>
              <a:gd fmla="val 22148"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50"/>
          <p:cNvSpPr txBox="1"/>
          <p:nvPr>
            <p:ph type="title"/>
          </p:nvPr>
        </p:nvSpPr>
        <p:spPr>
          <a:xfrm>
            <a:off x="718150" y="540000"/>
            <a:ext cx="77058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Analysis &amp; development</a:t>
            </a:r>
            <a:endParaRPr/>
          </a:p>
        </p:txBody>
      </p:sp>
      <p:sp>
        <p:nvSpPr>
          <p:cNvPr id="1145" name="Google Shape;1145;p50"/>
          <p:cNvSpPr txBox="1"/>
          <p:nvPr/>
        </p:nvSpPr>
        <p:spPr>
          <a:xfrm>
            <a:off x="713225" y="4378900"/>
            <a:ext cx="7717500" cy="224400"/>
          </a:xfrm>
          <a:prstGeom prst="rect">
            <a:avLst/>
          </a:prstGeom>
          <a:noFill/>
          <a:ln>
            <a:noFill/>
          </a:ln>
        </p:spPr>
        <p:txBody>
          <a:bodyPr anchorCtr="0" anchor="b" bIns="0" lIns="91425" spcFirstLastPara="1" rIns="91425" wrap="square" tIns="91425">
            <a:noAutofit/>
          </a:bodyPr>
          <a:lstStyle/>
          <a:p>
            <a:pPr indent="0" lvl="0" marL="0" rtl="0" algn="ctr">
              <a:spcBef>
                <a:spcPts val="0"/>
              </a:spcBef>
              <a:spcAft>
                <a:spcPts val="0"/>
              </a:spcAft>
              <a:buNone/>
            </a:pPr>
            <a:r>
              <a:rPr lang="en" sz="1000">
                <a:solidFill>
                  <a:schemeClr val="lt1"/>
                </a:solidFill>
                <a:latin typeface="Karla"/>
                <a:ea typeface="Karla"/>
                <a:cs typeface="Karla"/>
                <a:sym typeface="Karla"/>
              </a:rPr>
              <a:t>Follow the link in the graph to modify its data and then paste the new one here. </a:t>
            </a:r>
            <a:r>
              <a:rPr b="1" lang="en" sz="1000">
                <a:solidFill>
                  <a:schemeClr val="lt1"/>
                </a:solidFill>
                <a:uFill>
                  <a:noFill/>
                </a:uFill>
                <a:latin typeface="Karla"/>
                <a:ea typeface="Karla"/>
                <a:cs typeface="Karla"/>
                <a:sym typeface="Karla"/>
                <a:hlinkClick r:id="rId3">
                  <a:extLst>
                    <a:ext uri="{A12FA001-AC4F-418D-AE19-62706E023703}">
                      <ahyp:hlinkClr val="tx"/>
                    </a:ext>
                  </a:extLst>
                </a:hlinkClick>
              </a:rPr>
              <a:t>For more info, click here</a:t>
            </a:r>
            <a:endParaRPr sz="1000">
              <a:solidFill>
                <a:schemeClr val="lt1"/>
              </a:solidFill>
              <a:latin typeface="Karla"/>
              <a:ea typeface="Karla"/>
              <a:cs typeface="Karla"/>
              <a:sym typeface="Karla"/>
            </a:endParaRPr>
          </a:p>
        </p:txBody>
      </p:sp>
      <p:sp>
        <p:nvSpPr>
          <p:cNvPr id="1146" name="Google Shape;1146;p50"/>
          <p:cNvSpPr txBox="1"/>
          <p:nvPr>
            <p:ph idx="4294967295" type="title"/>
          </p:nvPr>
        </p:nvSpPr>
        <p:spPr>
          <a:xfrm>
            <a:off x="2552090" y="1473200"/>
            <a:ext cx="1717200" cy="3234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t>Mercury</a:t>
            </a:r>
            <a:endParaRPr sz="2000"/>
          </a:p>
        </p:txBody>
      </p:sp>
      <p:sp>
        <p:nvSpPr>
          <p:cNvPr id="1147" name="Google Shape;1147;p50"/>
          <p:cNvSpPr txBox="1"/>
          <p:nvPr>
            <p:ph idx="4294967295" type="subTitle"/>
          </p:nvPr>
        </p:nvSpPr>
        <p:spPr>
          <a:xfrm>
            <a:off x="2552090" y="1644124"/>
            <a:ext cx="1717200" cy="527700"/>
          </a:xfrm>
          <a:prstGeom prst="rect">
            <a:avLst/>
          </a:prstGeom>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lt1"/>
                </a:solidFill>
              </a:rPr>
              <a:t>Mercury is </a:t>
            </a:r>
            <a:r>
              <a:rPr lang="en"/>
              <a:t>quite a small planet</a:t>
            </a:r>
            <a:endParaRPr>
              <a:solidFill>
                <a:schemeClr val="lt1"/>
              </a:solidFill>
            </a:endParaRPr>
          </a:p>
        </p:txBody>
      </p:sp>
      <p:sp>
        <p:nvSpPr>
          <p:cNvPr id="1148" name="Google Shape;1148;p50"/>
          <p:cNvSpPr txBox="1"/>
          <p:nvPr>
            <p:ph idx="4294967295" type="title"/>
          </p:nvPr>
        </p:nvSpPr>
        <p:spPr>
          <a:xfrm>
            <a:off x="2228240" y="2480636"/>
            <a:ext cx="1717200" cy="3234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t>Mars</a:t>
            </a:r>
            <a:endParaRPr sz="2000"/>
          </a:p>
        </p:txBody>
      </p:sp>
      <p:sp>
        <p:nvSpPr>
          <p:cNvPr id="1149" name="Google Shape;1149;p50"/>
          <p:cNvSpPr txBox="1"/>
          <p:nvPr>
            <p:ph idx="4294967295" type="subTitle"/>
          </p:nvPr>
        </p:nvSpPr>
        <p:spPr>
          <a:xfrm>
            <a:off x="2228240" y="2651561"/>
            <a:ext cx="1717200" cy="527700"/>
          </a:xfrm>
          <a:prstGeom prst="rect">
            <a:avLst/>
          </a:prstGeom>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lt1"/>
                </a:solidFill>
              </a:rPr>
              <a:t>Mars is actually a very cold place</a:t>
            </a:r>
            <a:endParaRPr>
              <a:solidFill>
                <a:schemeClr val="lt1"/>
              </a:solidFill>
            </a:endParaRPr>
          </a:p>
        </p:txBody>
      </p:sp>
      <p:sp>
        <p:nvSpPr>
          <p:cNvPr id="1150" name="Google Shape;1150;p50"/>
          <p:cNvSpPr txBox="1"/>
          <p:nvPr>
            <p:ph idx="4294967295" type="title"/>
          </p:nvPr>
        </p:nvSpPr>
        <p:spPr>
          <a:xfrm>
            <a:off x="2552090" y="3546227"/>
            <a:ext cx="1717200" cy="3234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t>Venus</a:t>
            </a:r>
            <a:endParaRPr sz="2000"/>
          </a:p>
        </p:txBody>
      </p:sp>
      <p:sp>
        <p:nvSpPr>
          <p:cNvPr id="1151" name="Google Shape;1151;p50"/>
          <p:cNvSpPr txBox="1"/>
          <p:nvPr>
            <p:ph idx="4294967295" type="subTitle"/>
          </p:nvPr>
        </p:nvSpPr>
        <p:spPr>
          <a:xfrm>
            <a:off x="2552090" y="3717151"/>
            <a:ext cx="1717200" cy="527700"/>
          </a:xfrm>
          <a:prstGeom prst="rect">
            <a:avLst/>
          </a:prstGeom>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lt1"/>
                </a:solidFill>
              </a:rPr>
              <a:t>Venus has a </a:t>
            </a:r>
            <a:r>
              <a:rPr lang="en"/>
              <a:t>beautiful </a:t>
            </a:r>
            <a:r>
              <a:rPr lang="en">
                <a:solidFill>
                  <a:schemeClr val="lt1"/>
                </a:solidFill>
              </a:rPr>
              <a:t>name</a:t>
            </a:r>
            <a:endParaRPr>
              <a:solidFill>
                <a:schemeClr val="lt1"/>
              </a:solidFill>
            </a:endParaRPr>
          </a:p>
        </p:txBody>
      </p:sp>
      <p:sp>
        <p:nvSpPr>
          <p:cNvPr id="1152" name="Google Shape;1152;p50"/>
          <p:cNvSpPr/>
          <p:nvPr/>
        </p:nvSpPr>
        <p:spPr>
          <a:xfrm>
            <a:off x="1489739" y="1397000"/>
            <a:ext cx="909900" cy="852000"/>
          </a:xfrm>
          <a:prstGeom prst="snip2DiagRect">
            <a:avLst>
              <a:gd fmla="val 0" name="adj1"/>
              <a:gd fmla="val 11074" name="adj2"/>
            </a:avLst>
          </a:pr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900">
                <a:solidFill>
                  <a:schemeClr val="lt1"/>
                </a:solidFill>
                <a:latin typeface="Audiowide"/>
                <a:ea typeface="Audiowide"/>
                <a:cs typeface="Audiowide"/>
                <a:sym typeface="Audiowide"/>
              </a:rPr>
              <a:t>10%</a:t>
            </a:r>
            <a:endParaRPr sz="1900">
              <a:solidFill>
                <a:schemeClr val="lt1"/>
              </a:solidFill>
            </a:endParaRPr>
          </a:p>
        </p:txBody>
      </p:sp>
      <p:sp>
        <p:nvSpPr>
          <p:cNvPr id="1153" name="Google Shape;1153;p50"/>
          <p:cNvSpPr/>
          <p:nvPr/>
        </p:nvSpPr>
        <p:spPr>
          <a:xfrm>
            <a:off x="1152525" y="2397819"/>
            <a:ext cx="909900" cy="852000"/>
          </a:xfrm>
          <a:prstGeom prst="snip2DiagRect">
            <a:avLst>
              <a:gd fmla="val 0" name="adj1"/>
              <a:gd fmla="val 11074" name="adj2"/>
            </a:avLst>
          </a:prstGeom>
          <a:solidFill>
            <a:schemeClr val="l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900">
                <a:solidFill>
                  <a:schemeClr val="lt1"/>
                </a:solidFill>
                <a:latin typeface="Audiowide"/>
                <a:ea typeface="Audiowide"/>
                <a:cs typeface="Audiowide"/>
                <a:sym typeface="Audiowide"/>
              </a:rPr>
              <a:t>3</a:t>
            </a:r>
            <a:r>
              <a:rPr lang="en" sz="1900">
                <a:solidFill>
                  <a:schemeClr val="lt1"/>
                </a:solidFill>
                <a:latin typeface="Audiowide"/>
                <a:ea typeface="Audiowide"/>
                <a:cs typeface="Audiowide"/>
                <a:sym typeface="Audiowide"/>
              </a:rPr>
              <a:t>0%</a:t>
            </a:r>
            <a:endParaRPr sz="1900">
              <a:solidFill>
                <a:schemeClr val="lt1"/>
              </a:solidFill>
            </a:endParaRPr>
          </a:p>
        </p:txBody>
      </p:sp>
      <p:sp>
        <p:nvSpPr>
          <p:cNvPr id="1154" name="Google Shape;1154;p50"/>
          <p:cNvSpPr/>
          <p:nvPr/>
        </p:nvSpPr>
        <p:spPr>
          <a:xfrm>
            <a:off x="1489750" y="3405257"/>
            <a:ext cx="909900" cy="852000"/>
          </a:xfrm>
          <a:prstGeom prst="snip2DiagRect">
            <a:avLst>
              <a:gd fmla="val 0" name="adj1"/>
              <a:gd fmla="val 11074" name="adj2"/>
            </a:avLst>
          </a:prstGeom>
          <a:solidFill>
            <a:schemeClr val="accen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900">
                <a:solidFill>
                  <a:schemeClr val="lt1"/>
                </a:solidFill>
                <a:latin typeface="Audiowide"/>
                <a:ea typeface="Audiowide"/>
                <a:cs typeface="Audiowide"/>
                <a:sym typeface="Audiowide"/>
              </a:rPr>
              <a:t>6</a:t>
            </a:r>
            <a:r>
              <a:rPr lang="en" sz="1900">
                <a:solidFill>
                  <a:schemeClr val="lt1"/>
                </a:solidFill>
                <a:latin typeface="Audiowide"/>
                <a:ea typeface="Audiowide"/>
                <a:cs typeface="Audiowide"/>
                <a:sym typeface="Audiowide"/>
              </a:rPr>
              <a:t>0%</a:t>
            </a:r>
            <a:endParaRPr sz="1900">
              <a:solidFill>
                <a:schemeClr val="lt1"/>
              </a:solidFill>
            </a:endParaRPr>
          </a:p>
        </p:txBody>
      </p:sp>
      <p:grpSp>
        <p:nvGrpSpPr>
          <p:cNvPr id="1155" name="Google Shape;1155;p50"/>
          <p:cNvGrpSpPr/>
          <p:nvPr/>
        </p:nvGrpSpPr>
        <p:grpSpPr>
          <a:xfrm rot="-5400000">
            <a:off x="8198457" y="-283979"/>
            <a:ext cx="288601" cy="1096693"/>
            <a:chOff x="1006700" y="2603975"/>
            <a:chExt cx="55450" cy="210700"/>
          </a:xfrm>
        </p:grpSpPr>
        <p:sp>
          <p:nvSpPr>
            <p:cNvPr id="1156" name="Google Shape;1156;p50"/>
            <p:cNvSpPr/>
            <p:nvPr/>
          </p:nvSpPr>
          <p:spPr>
            <a:xfrm>
              <a:off x="1006700" y="262997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50"/>
            <p:cNvSpPr/>
            <p:nvPr/>
          </p:nvSpPr>
          <p:spPr>
            <a:xfrm>
              <a:off x="1032700" y="260397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50"/>
            <p:cNvSpPr/>
            <p:nvPr/>
          </p:nvSpPr>
          <p:spPr>
            <a:xfrm>
              <a:off x="1006700" y="2707200"/>
              <a:ext cx="55450" cy="3850"/>
            </a:xfrm>
            <a:custGeom>
              <a:rect b="b" l="l" r="r" t="t"/>
              <a:pathLst>
                <a:path extrusionOk="0" h="154" w="2218">
                  <a:moveTo>
                    <a:pt x="0" y="1"/>
                  </a:moveTo>
                  <a:lnTo>
                    <a:pt x="0" y="154"/>
                  </a:lnTo>
                  <a:lnTo>
                    <a:pt x="2218" y="154"/>
                  </a:lnTo>
                  <a:lnTo>
                    <a:pt x="22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50"/>
            <p:cNvSpPr/>
            <p:nvPr/>
          </p:nvSpPr>
          <p:spPr>
            <a:xfrm>
              <a:off x="1032700" y="2681600"/>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50"/>
            <p:cNvSpPr/>
            <p:nvPr/>
          </p:nvSpPr>
          <p:spPr>
            <a:xfrm>
              <a:off x="1006700" y="278522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50"/>
            <p:cNvSpPr/>
            <p:nvPr/>
          </p:nvSpPr>
          <p:spPr>
            <a:xfrm>
              <a:off x="1032700" y="275922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 name="Google Shape;1162;p50"/>
          <p:cNvGrpSpPr/>
          <p:nvPr/>
        </p:nvGrpSpPr>
        <p:grpSpPr>
          <a:xfrm>
            <a:off x="238273" y="4313105"/>
            <a:ext cx="615731" cy="572656"/>
            <a:chOff x="827350" y="3629733"/>
            <a:chExt cx="1431600" cy="1332067"/>
          </a:xfrm>
        </p:grpSpPr>
        <p:sp>
          <p:nvSpPr>
            <p:cNvPr id="1163" name="Google Shape;1163;p50"/>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50"/>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50"/>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 name="Google Shape;1166;p50"/>
          <p:cNvGrpSpPr/>
          <p:nvPr/>
        </p:nvGrpSpPr>
        <p:grpSpPr>
          <a:xfrm>
            <a:off x="583928" y="3717161"/>
            <a:ext cx="473287" cy="440115"/>
            <a:chOff x="827350" y="3629733"/>
            <a:chExt cx="1431600" cy="1332067"/>
          </a:xfrm>
        </p:grpSpPr>
        <p:sp>
          <p:nvSpPr>
            <p:cNvPr id="1167" name="Google Shape;1167;p50"/>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50"/>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50"/>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170" name="Google Shape;1170;p50" title="Gráfico">
            <a:hlinkClick r:id="rId4"/>
          </p:cNvPr>
          <p:cNvPicPr preferRelativeResize="0"/>
          <p:nvPr/>
        </p:nvPicPr>
        <p:blipFill>
          <a:blip r:embed="rId5">
            <a:alphaModFix/>
          </a:blip>
          <a:stretch>
            <a:fillRect/>
          </a:stretch>
        </p:blipFill>
        <p:spPr>
          <a:xfrm>
            <a:off x="4421700" y="1294800"/>
            <a:ext cx="3164125" cy="30570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4" name="Shape 1174"/>
        <p:cNvGrpSpPr/>
        <p:nvPr/>
      </p:nvGrpSpPr>
      <p:grpSpPr>
        <a:xfrm>
          <a:off x="0" y="0"/>
          <a:ext cx="0" cy="0"/>
          <a:chOff x="0" y="0"/>
          <a:chExt cx="0" cy="0"/>
        </a:xfrm>
      </p:grpSpPr>
      <p:sp>
        <p:nvSpPr>
          <p:cNvPr id="1175" name="Google Shape;1175;p51"/>
          <p:cNvSpPr/>
          <p:nvPr/>
        </p:nvSpPr>
        <p:spPr>
          <a:xfrm>
            <a:off x="713225" y="510300"/>
            <a:ext cx="7704000" cy="632100"/>
          </a:xfrm>
          <a:prstGeom prst="snip2DiagRect">
            <a:avLst>
              <a:gd fmla="val 0" name="adj1"/>
              <a:gd fmla="val 22148"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51"/>
          <p:cNvSpPr txBox="1"/>
          <p:nvPr>
            <p:ph type="title"/>
          </p:nvPr>
        </p:nvSpPr>
        <p:spPr>
          <a:xfrm>
            <a:off x="721575" y="540775"/>
            <a:ext cx="7704000" cy="572700"/>
          </a:xfrm>
          <a:prstGeom prst="rect">
            <a:avLst/>
          </a:prstGeom>
          <a:noFill/>
        </p:spPr>
        <p:txBody>
          <a:bodyPr anchorCtr="0" anchor="ctr" bIns="91425" lIns="91425" spcFirstLastPara="1" rIns="91425" wrap="square" tIns="91425">
            <a:noAutofit/>
          </a:bodyPr>
          <a:lstStyle/>
          <a:p>
            <a:pPr indent="0" lvl="0" marL="0" rtl="0" algn="ctr">
              <a:spcBef>
                <a:spcPts val="0"/>
              </a:spcBef>
              <a:spcAft>
                <a:spcPts val="0"/>
              </a:spcAft>
              <a:buNone/>
            </a:pPr>
            <a:r>
              <a:rPr lang="en"/>
              <a:t>Analysis of the results</a:t>
            </a:r>
            <a:endParaRPr/>
          </a:p>
        </p:txBody>
      </p:sp>
      <p:sp>
        <p:nvSpPr>
          <p:cNvPr id="1177" name="Google Shape;1177;p51"/>
          <p:cNvSpPr txBox="1"/>
          <p:nvPr>
            <p:ph idx="4294967295" type="subTitle"/>
          </p:nvPr>
        </p:nvSpPr>
        <p:spPr>
          <a:xfrm>
            <a:off x="6318485" y="1408800"/>
            <a:ext cx="2112300" cy="3423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1200"/>
              </a:spcAft>
              <a:buNone/>
            </a:pPr>
            <a:r>
              <a:rPr lang="en" sz="2000">
                <a:solidFill>
                  <a:schemeClr val="accent1"/>
                </a:solidFill>
                <a:latin typeface="Audiowide"/>
                <a:ea typeface="Audiowide"/>
                <a:cs typeface="Audiowide"/>
                <a:sym typeface="Audiowide"/>
              </a:rPr>
              <a:t>Mars</a:t>
            </a:r>
            <a:endParaRPr sz="2000">
              <a:solidFill>
                <a:schemeClr val="accent1"/>
              </a:solidFill>
              <a:latin typeface="Audiowide"/>
              <a:ea typeface="Audiowide"/>
              <a:cs typeface="Audiowide"/>
              <a:sym typeface="Audiowide"/>
            </a:endParaRPr>
          </a:p>
        </p:txBody>
      </p:sp>
      <p:sp>
        <p:nvSpPr>
          <p:cNvPr id="1178" name="Google Shape;1178;p51"/>
          <p:cNvSpPr txBox="1"/>
          <p:nvPr>
            <p:ph idx="4294967295" type="body"/>
          </p:nvPr>
        </p:nvSpPr>
        <p:spPr>
          <a:xfrm>
            <a:off x="6318475" y="2683476"/>
            <a:ext cx="2112300" cy="5394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solidFill>
                  <a:schemeClr val="lt1"/>
                </a:solidFill>
              </a:rPr>
              <a:t>Venus is the second planet from the Sun</a:t>
            </a:r>
            <a:endParaRPr>
              <a:solidFill>
                <a:schemeClr val="lt1"/>
              </a:solidFill>
            </a:endParaRPr>
          </a:p>
        </p:txBody>
      </p:sp>
      <p:sp>
        <p:nvSpPr>
          <p:cNvPr id="1179" name="Google Shape;1179;p51"/>
          <p:cNvSpPr txBox="1"/>
          <p:nvPr>
            <p:ph idx="4294967295" type="subTitle"/>
          </p:nvPr>
        </p:nvSpPr>
        <p:spPr>
          <a:xfrm>
            <a:off x="6318485" y="3618550"/>
            <a:ext cx="2112300" cy="3423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1200"/>
              </a:spcAft>
              <a:buNone/>
            </a:pPr>
            <a:r>
              <a:rPr lang="en" sz="2000">
                <a:solidFill>
                  <a:schemeClr val="accent1"/>
                </a:solidFill>
                <a:latin typeface="Audiowide"/>
                <a:ea typeface="Audiowide"/>
                <a:cs typeface="Audiowide"/>
                <a:sym typeface="Audiowide"/>
              </a:rPr>
              <a:t>Neptune</a:t>
            </a:r>
            <a:endParaRPr sz="2000">
              <a:solidFill>
                <a:schemeClr val="accent1"/>
              </a:solidFill>
              <a:latin typeface="Audiowide"/>
              <a:ea typeface="Audiowide"/>
              <a:cs typeface="Audiowide"/>
              <a:sym typeface="Audiowide"/>
            </a:endParaRPr>
          </a:p>
        </p:txBody>
      </p:sp>
      <p:sp>
        <p:nvSpPr>
          <p:cNvPr id="1180" name="Google Shape;1180;p51"/>
          <p:cNvSpPr txBox="1"/>
          <p:nvPr>
            <p:ph idx="4294967295" type="body"/>
          </p:nvPr>
        </p:nvSpPr>
        <p:spPr>
          <a:xfrm>
            <a:off x="6318475" y="3794800"/>
            <a:ext cx="2112300" cy="5394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solidFill>
                  <a:schemeClr val="lt1"/>
                </a:solidFill>
              </a:rPr>
              <a:t>Neptune i</a:t>
            </a:r>
            <a:r>
              <a:rPr lang="en">
                <a:solidFill>
                  <a:schemeClr val="lt1"/>
                </a:solidFill>
              </a:rPr>
              <a:t>s the farthest planet from the Sun</a:t>
            </a:r>
            <a:endParaRPr>
              <a:solidFill>
                <a:schemeClr val="lt1"/>
              </a:solidFill>
            </a:endParaRPr>
          </a:p>
        </p:txBody>
      </p:sp>
      <p:sp>
        <p:nvSpPr>
          <p:cNvPr id="1181" name="Google Shape;1181;p51"/>
          <p:cNvSpPr txBox="1"/>
          <p:nvPr>
            <p:ph idx="4294967295" type="body"/>
          </p:nvPr>
        </p:nvSpPr>
        <p:spPr>
          <a:xfrm>
            <a:off x="6318475" y="1595690"/>
            <a:ext cx="2112300" cy="5394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solidFill>
                  <a:schemeClr val="lt1"/>
                </a:solidFill>
              </a:rPr>
              <a:t>Despite being red, Mars is a cold place</a:t>
            </a:r>
            <a:endParaRPr>
              <a:solidFill>
                <a:schemeClr val="lt1"/>
              </a:solidFill>
            </a:endParaRPr>
          </a:p>
        </p:txBody>
      </p:sp>
      <p:sp>
        <p:nvSpPr>
          <p:cNvPr id="1182" name="Google Shape;1182;p51"/>
          <p:cNvSpPr txBox="1"/>
          <p:nvPr>
            <p:ph idx="4294967295" type="subTitle"/>
          </p:nvPr>
        </p:nvSpPr>
        <p:spPr>
          <a:xfrm>
            <a:off x="6318485" y="2507221"/>
            <a:ext cx="2112300" cy="3423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1200"/>
              </a:spcAft>
              <a:buNone/>
            </a:pPr>
            <a:r>
              <a:rPr lang="en" sz="2000">
                <a:solidFill>
                  <a:schemeClr val="accent1"/>
                </a:solidFill>
                <a:latin typeface="Audiowide"/>
                <a:ea typeface="Audiowide"/>
                <a:cs typeface="Audiowide"/>
                <a:sym typeface="Audiowide"/>
              </a:rPr>
              <a:t>Venus</a:t>
            </a:r>
            <a:endParaRPr sz="2000">
              <a:solidFill>
                <a:schemeClr val="accent1"/>
              </a:solidFill>
              <a:latin typeface="Audiowide"/>
              <a:ea typeface="Audiowide"/>
              <a:cs typeface="Audiowide"/>
              <a:sym typeface="Audiowide"/>
            </a:endParaRPr>
          </a:p>
        </p:txBody>
      </p:sp>
      <p:sp>
        <p:nvSpPr>
          <p:cNvPr id="1183" name="Google Shape;1183;p51"/>
          <p:cNvSpPr txBox="1"/>
          <p:nvPr/>
        </p:nvSpPr>
        <p:spPr>
          <a:xfrm>
            <a:off x="972008" y="4327500"/>
            <a:ext cx="4140600" cy="276000"/>
          </a:xfrm>
          <a:prstGeom prst="rect">
            <a:avLst/>
          </a:prstGeom>
          <a:noFill/>
          <a:ln>
            <a:noFill/>
          </a:ln>
        </p:spPr>
        <p:txBody>
          <a:bodyPr anchorCtr="0" anchor="b" bIns="0" lIns="91425" spcFirstLastPara="1" rIns="91425" wrap="square" tIns="91425">
            <a:noAutofit/>
          </a:bodyPr>
          <a:lstStyle/>
          <a:p>
            <a:pPr indent="0" lvl="0" marL="0" rtl="0" algn="ctr">
              <a:spcBef>
                <a:spcPts val="0"/>
              </a:spcBef>
              <a:spcAft>
                <a:spcPts val="0"/>
              </a:spcAft>
              <a:buNone/>
            </a:pPr>
            <a:r>
              <a:rPr lang="en" sz="1000">
                <a:solidFill>
                  <a:schemeClr val="lt1"/>
                </a:solidFill>
                <a:latin typeface="Karla"/>
                <a:ea typeface="Karla"/>
                <a:cs typeface="Karla"/>
                <a:sym typeface="Karla"/>
              </a:rPr>
              <a:t>Follow the link in the graph to modify its data and then paste the new one here. </a:t>
            </a:r>
            <a:r>
              <a:rPr b="1" lang="en" sz="1000">
                <a:solidFill>
                  <a:schemeClr val="lt1"/>
                </a:solidFill>
                <a:uFill>
                  <a:noFill/>
                </a:uFill>
                <a:latin typeface="Karla"/>
                <a:ea typeface="Karla"/>
                <a:cs typeface="Karla"/>
                <a:sym typeface="Karla"/>
                <a:hlinkClick r:id="rId3">
                  <a:extLst>
                    <a:ext uri="{A12FA001-AC4F-418D-AE19-62706E023703}">
                      <ahyp:hlinkClr val="tx"/>
                    </a:ext>
                  </a:extLst>
                </a:hlinkClick>
              </a:rPr>
              <a:t>For more info, click here</a:t>
            </a:r>
            <a:endParaRPr sz="1000">
              <a:solidFill>
                <a:schemeClr val="lt1"/>
              </a:solidFill>
              <a:latin typeface="Karla"/>
              <a:ea typeface="Karla"/>
              <a:cs typeface="Karla"/>
              <a:sym typeface="Karla"/>
            </a:endParaRPr>
          </a:p>
        </p:txBody>
      </p:sp>
      <p:pic>
        <p:nvPicPr>
          <p:cNvPr id="1184" name="Google Shape;1184;p51" title="Gráfico">
            <a:hlinkClick r:id="rId4"/>
          </p:cNvPr>
          <p:cNvPicPr preferRelativeResize="0"/>
          <p:nvPr/>
        </p:nvPicPr>
        <p:blipFill>
          <a:blip r:embed="rId5">
            <a:alphaModFix/>
          </a:blip>
          <a:stretch>
            <a:fillRect/>
          </a:stretch>
        </p:blipFill>
        <p:spPr>
          <a:xfrm>
            <a:off x="713225" y="1294800"/>
            <a:ext cx="4658166" cy="2880299"/>
          </a:xfrm>
          <a:prstGeom prst="rect">
            <a:avLst/>
          </a:prstGeom>
          <a:noFill/>
          <a:ln>
            <a:noFill/>
          </a:ln>
        </p:spPr>
      </p:pic>
      <p:sp>
        <p:nvSpPr>
          <p:cNvPr id="1185" name="Google Shape;1185;p51"/>
          <p:cNvSpPr/>
          <p:nvPr/>
        </p:nvSpPr>
        <p:spPr>
          <a:xfrm>
            <a:off x="5398431" y="1332608"/>
            <a:ext cx="833100" cy="841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51"/>
          <p:cNvSpPr/>
          <p:nvPr/>
        </p:nvSpPr>
        <p:spPr>
          <a:xfrm>
            <a:off x="5398431" y="2437474"/>
            <a:ext cx="833100" cy="841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51"/>
          <p:cNvSpPr/>
          <p:nvPr/>
        </p:nvSpPr>
        <p:spPr>
          <a:xfrm>
            <a:off x="5398431" y="3542360"/>
            <a:ext cx="833100" cy="8415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8" name="Google Shape;1188;p51"/>
          <p:cNvGrpSpPr/>
          <p:nvPr/>
        </p:nvGrpSpPr>
        <p:grpSpPr>
          <a:xfrm>
            <a:off x="5538951" y="3702453"/>
            <a:ext cx="552059" cy="522442"/>
            <a:chOff x="-1592325" y="3957400"/>
            <a:chExt cx="293025" cy="277275"/>
          </a:xfrm>
        </p:grpSpPr>
        <p:sp>
          <p:nvSpPr>
            <p:cNvPr id="1189" name="Google Shape;1189;p51"/>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51"/>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51"/>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51"/>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 name="Google Shape;1193;p51"/>
          <p:cNvGrpSpPr/>
          <p:nvPr/>
        </p:nvGrpSpPr>
        <p:grpSpPr>
          <a:xfrm>
            <a:off x="5593018" y="1531490"/>
            <a:ext cx="443926" cy="443857"/>
            <a:chOff x="2685825" y="840375"/>
            <a:chExt cx="481900" cy="481825"/>
          </a:xfrm>
        </p:grpSpPr>
        <p:sp>
          <p:nvSpPr>
            <p:cNvPr id="1194" name="Google Shape;1194;p51"/>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95" name="Google Shape;1195;p51"/>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96" name="Google Shape;1196;p51"/>
          <p:cNvGrpSpPr/>
          <p:nvPr/>
        </p:nvGrpSpPr>
        <p:grpSpPr>
          <a:xfrm>
            <a:off x="5593004" y="2636457"/>
            <a:ext cx="443954" cy="443954"/>
            <a:chOff x="4456875" y="1435075"/>
            <a:chExt cx="481825" cy="481825"/>
          </a:xfrm>
        </p:grpSpPr>
        <p:sp>
          <p:nvSpPr>
            <p:cNvPr id="1197" name="Google Shape;1197;p51"/>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98" name="Google Shape;1198;p51"/>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99" name="Google Shape;1199;p51"/>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00" name="Google Shape;1200;p51"/>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01" name="Google Shape;1201;p51"/>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02" name="Google Shape;1202;p51"/>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03" name="Google Shape;1203;p51"/>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04" name="Google Shape;1204;p51"/>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05" name="Google Shape;1205;p51"/>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06" name="Google Shape;1206;p51"/>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07" name="Google Shape;1207;p51"/>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08" name="Google Shape;1208;p51"/>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09" name="Google Shape;1209;p51"/>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10" name="Google Shape;1210;p51"/>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11" name="Google Shape;1211;p51"/>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12" name="Google Shape;1212;p51"/>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13" name="Google Shape;1213;p51"/>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14" name="Google Shape;1214;p51"/>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15" name="Google Shape;1215;p51"/>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16" name="Google Shape;1216;p51"/>
          <p:cNvGrpSpPr/>
          <p:nvPr/>
        </p:nvGrpSpPr>
        <p:grpSpPr>
          <a:xfrm rot="10800000">
            <a:off x="8658257" y="3842671"/>
            <a:ext cx="288601" cy="1096693"/>
            <a:chOff x="1006700" y="2603975"/>
            <a:chExt cx="55450" cy="210700"/>
          </a:xfrm>
        </p:grpSpPr>
        <p:sp>
          <p:nvSpPr>
            <p:cNvPr id="1217" name="Google Shape;1217;p51"/>
            <p:cNvSpPr/>
            <p:nvPr/>
          </p:nvSpPr>
          <p:spPr>
            <a:xfrm>
              <a:off x="1006700" y="262997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51"/>
            <p:cNvSpPr/>
            <p:nvPr/>
          </p:nvSpPr>
          <p:spPr>
            <a:xfrm>
              <a:off x="1032700" y="260397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51"/>
            <p:cNvSpPr/>
            <p:nvPr/>
          </p:nvSpPr>
          <p:spPr>
            <a:xfrm>
              <a:off x="1006700" y="2707200"/>
              <a:ext cx="55450" cy="3850"/>
            </a:xfrm>
            <a:custGeom>
              <a:rect b="b" l="l" r="r" t="t"/>
              <a:pathLst>
                <a:path extrusionOk="0" h="154" w="2218">
                  <a:moveTo>
                    <a:pt x="0" y="1"/>
                  </a:moveTo>
                  <a:lnTo>
                    <a:pt x="0" y="154"/>
                  </a:lnTo>
                  <a:lnTo>
                    <a:pt x="2218" y="154"/>
                  </a:lnTo>
                  <a:lnTo>
                    <a:pt x="22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51"/>
            <p:cNvSpPr/>
            <p:nvPr/>
          </p:nvSpPr>
          <p:spPr>
            <a:xfrm>
              <a:off x="1032700" y="2681600"/>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51"/>
            <p:cNvSpPr/>
            <p:nvPr/>
          </p:nvSpPr>
          <p:spPr>
            <a:xfrm>
              <a:off x="1006700" y="278522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51"/>
            <p:cNvSpPr/>
            <p:nvPr/>
          </p:nvSpPr>
          <p:spPr>
            <a:xfrm>
              <a:off x="1032700" y="275922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 name="Google Shape;1223;p51"/>
          <p:cNvGrpSpPr/>
          <p:nvPr/>
        </p:nvGrpSpPr>
        <p:grpSpPr>
          <a:xfrm>
            <a:off x="112811" y="597256"/>
            <a:ext cx="524682" cy="488069"/>
            <a:chOff x="827350" y="3629733"/>
            <a:chExt cx="1431600" cy="1332067"/>
          </a:xfrm>
        </p:grpSpPr>
        <p:sp>
          <p:nvSpPr>
            <p:cNvPr id="1224" name="Google Shape;1224;p51"/>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51"/>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51"/>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 name="Google Shape;1227;p51"/>
          <p:cNvGrpSpPr/>
          <p:nvPr/>
        </p:nvGrpSpPr>
        <p:grpSpPr>
          <a:xfrm>
            <a:off x="311390" y="209557"/>
            <a:ext cx="326119" cy="303312"/>
            <a:chOff x="827350" y="3629733"/>
            <a:chExt cx="1431600" cy="1332067"/>
          </a:xfrm>
        </p:grpSpPr>
        <p:sp>
          <p:nvSpPr>
            <p:cNvPr id="1228" name="Google Shape;1228;p51"/>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51"/>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51"/>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4" name="Shape 1234"/>
        <p:cNvGrpSpPr/>
        <p:nvPr/>
      </p:nvGrpSpPr>
      <p:grpSpPr>
        <a:xfrm>
          <a:off x="0" y="0"/>
          <a:ext cx="0" cy="0"/>
          <a:chOff x="0" y="0"/>
          <a:chExt cx="0" cy="0"/>
        </a:xfrm>
      </p:grpSpPr>
      <p:sp>
        <p:nvSpPr>
          <p:cNvPr id="1235" name="Google Shape;1235;p52"/>
          <p:cNvSpPr/>
          <p:nvPr/>
        </p:nvSpPr>
        <p:spPr>
          <a:xfrm>
            <a:off x="713225" y="510300"/>
            <a:ext cx="7704000" cy="632100"/>
          </a:xfrm>
          <a:prstGeom prst="snip2DiagRect">
            <a:avLst>
              <a:gd fmla="val 0" name="adj1"/>
              <a:gd fmla="val 22148"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52"/>
          <p:cNvSpPr txBox="1"/>
          <p:nvPr>
            <p:ph type="title"/>
          </p:nvPr>
        </p:nvSpPr>
        <p:spPr>
          <a:xfrm>
            <a:off x="718150" y="540000"/>
            <a:ext cx="77058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Discussion</a:t>
            </a:r>
            <a:endParaRPr/>
          </a:p>
        </p:txBody>
      </p:sp>
      <p:sp>
        <p:nvSpPr>
          <p:cNvPr id="1237" name="Google Shape;1237;p52"/>
          <p:cNvSpPr txBox="1"/>
          <p:nvPr>
            <p:ph idx="4294967295" type="subTitle"/>
          </p:nvPr>
        </p:nvSpPr>
        <p:spPr>
          <a:xfrm>
            <a:off x="6409300" y="1930178"/>
            <a:ext cx="1996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lt1"/>
                </a:solidFill>
              </a:rPr>
              <a:t>Saturn is a gas giant and has rings</a:t>
            </a:r>
            <a:endParaRPr>
              <a:solidFill>
                <a:schemeClr val="lt1"/>
              </a:solidFill>
            </a:endParaRPr>
          </a:p>
        </p:txBody>
      </p:sp>
      <p:sp>
        <p:nvSpPr>
          <p:cNvPr id="1238" name="Google Shape;1238;p52"/>
          <p:cNvSpPr txBox="1"/>
          <p:nvPr>
            <p:ph idx="4294967295" type="subTitle"/>
          </p:nvPr>
        </p:nvSpPr>
        <p:spPr>
          <a:xfrm>
            <a:off x="724351" y="1930183"/>
            <a:ext cx="1996800" cy="572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lt1"/>
                </a:solidFill>
              </a:rPr>
              <a:t>Mars is actually a very cold place</a:t>
            </a:r>
            <a:endParaRPr>
              <a:solidFill>
                <a:schemeClr val="lt1"/>
              </a:solidFill>
            </a:endParaRPr>
          </a:p>
        </p:txBody>
      </p:sp>
      <p:sp>
        <p:nvSpPr>
          <p:cNvPr id="1239" name="Google Shape;1239;p52"/>
          <p:cNvSpPr txBox="1"/>
          <p:nvPr>
            <p:ph idx="4294967295" type="subTitle"/>
          </p:nvPr>
        </p:nvSpPr>
        <p:spPr>
          <a:xfrm>
            <a:off x="724357" y="3633425"/>
            <a:ext cx="1996800" cy="572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Jupiter is the biggest planet of them all</a:t>
            </a:r>
            <a:endParaRPr/>
          </a:p>
        </p:txBody>
      </p:sp>
      <p:sp>
        <p:nvSpPr>
          <p:cNvPr id="1240" name="Google Shape;1240;p52"/>
          <p:cNvSpPr txBox="1"/>
          <p:nvPr/>
        </p:nvSpPr>
        <p:spPr>
          <a:xfrm>
            <a:off x="6409300" y="3633425"/>
            <a:ext cx="19968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Karla"/>
                <a:ea typeface="Karla"/>
                <a:cs typeface="Karla"/>
                <a:sym typeface="Karla"/>
              </a:rPr>
              <a:t>Venus is the second planet from the Sun</a:t>
            </a:r>
            <a:endParaRPr>
              <a:solidFill>
                <a:schemeClr val="lt1"/>
              </a:solidFill>
              <a:latin typeface="Karla"/>
              <a:ea typeface="Karla"/>
              <a:cs typeface="Karla"/>
              <a:sym typeface="Karla"/>
            </a:endParaRPr>
          </a:p>
        </p:txBody>
      </p:sp>
      <p:sp>
        <p:nvSpPr>
          <p:cNvPr id="1241" name="Google Shape;1241;p52"/>
          <p:cNvSpPr txBox="1"/>
          <p:nvPr/>
        </p:nvSpPr>
        <p:spPr>
          <a:xfrm>
            <a:off x="724350" y="1697975"/>
            <a:ext cx="1996800" cy="3864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000">
                <a:solidFill>
                  <a:schemeClr val="accent1"/>
                </a:solidFill>
                <a:latin typeface="Audiowide"/>
                <a:ea typeface="Audiowide"/>
                <a:cs typeface="Audiowide"/>
                <a:sym typeface="Audiowide"/>
              </a:rPr>
              <a:t>Discussion 1</a:t>
            </a:r>
            <a:endParaRPr sz="2000">
              <a:solidFill>
                <a:schemeClr val="accent1"/>
              </a:solidFill>
              <a:latin typeface="Audiowide"/>
              <a:ea typeface="Audiowide"/>
              <a:cs typeface="Audiowide"/>
              <a:sym typeface="Audiowide"/>
            </a:endParaRPr>
          </a:p>
        </p:txBody>
      </p:sp>
      <p:sp>
        <p:nvSpPr>
          <p:cNvPr id="1242" name="Google Shape;1242;p52"/>
          <p:cNvSpPr txBox="1"/>
          <p:nvPr/>
        </p:nvSpPr>
        <p:spPr>
          <a:xfrm>
            <a:off x="724350" y="3399425"/>
            <a:ext cx="1996800" cy="3864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000">
                <a:solidFill>
                  <a:schemeClr val="accent1"/>
                </a:solidFill>
                <a:latin typeface="Audiowide"/>
                <a:ea typeface="Audiowide"/>
                <a:cs typeface="Audiowide"/>
                <a:sym typeface="Audiowide"/>
              </a:rPr>
              <a:t>Discussion 2</a:t>
            </a:r>
            <a:endParaRPr sz="2000">
              <a:solidFill>
                <a:schemeClr val="accent1"/>
              </a:solidFill>
              <a:latin typeface="Audiowide"/>
              <a:ea typeface="Audiowide"/>
              <a:cs typeface="Audiowide"/>
              <a:sym typeface="Audiowide"/>
            </a:endParaRPr>
          </a:p>
        </p:txBody>
      </p:sp>
      <p:sp>
        <p:nvSpPr>
          <p:cNvPr id="1243" name="Google Shape;1243;p52"/>
          <p:cNvSpPr txBox="1"/>
          <p:nvPr/>
        </p:nvSpPr>
        <p:spPr>
          <a:xfrm>
            <a:off x="6409300" y="1697975"/>
            <a:ext cx="1996800" cy="386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accent1"/>
                </a:solidFill>
                <a:latin typeface="Audiowide"/>
                <a:ea typeface="Audiowide"/>
                <a:cs typeface="Audiowide"/>
                <a:sym typeface="Audiowide"/>
              </a:rPr>
              <a:t>Discussion 3</a:t>
            </a:r>
            <a:endParaRPr sz="2000">
              <a:solidFill>
                <a:schemeClr val="accent1"/>
              </a:solidFill>
              <a:latin typeface="Audiowide"/>
              <a:ea typeface="Audiowide"/>
              <a:cs typeface="Audiowide"/>
              <a:sym typeface="Audiowide"/>
            </a:endParaRPr>
          </a:p>
        </p:txBody>
      </p:sp>
      <p:sp>
        <p:nvSpPr>
          <p:cNvPr id="1244" name="Google Shape;1244;p52"/>
          <p:cNvSpPr txBox="1"/>
          <p:nvPr/>
        </p:nvSpPr>
        <p:spPr>
          <a:xfrm>
            <a:off x="6409300" y="3393865"/>
            <a:ext cx="1996800" cy="386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accent1"/>
                </a:solidFill>
                <a:latin typeface="Audiowide"/>
                <a:ea typeface="Audiowide"/>
                <a:cs typeface="Audiowide"/>
                <a:sym typeface="Audiowide"/>
              </a:rPr>
              <a:t>Discussion 4</a:t>
            </a:r>
            <a:endParaRPr sz="2000">
              <a:solidFill>
                <a:schemeClr val="accent1"/>
              </a:solidFill>
              <a:latin typeface="Audiowide"/>
              <a:ea typeface="Audiowide"/>
              <a:cs typeface="Audiowide"/>
              <a:sym typeface="Audiowide"/>
            </a:endParaRPr>
          </a:p>
        </p:txBody>
      </p:sp>
      <p:grpSp>
        <p:nvGrpSpPr>
          <p:cNvPr id="1245" name="Google Shape;1245;p52"/>
          <p:cNvGrpSpPr/>
          <p:nvPr/>
        </p:nvGrpSpPr>
        <p:grpSpPr>
          <a:xfrm rot="10800000">
            <a:off x="159357" y="3842671"/>
            <a:ext cx="288601" cy="1096693"/>
            <a:chOff x="1006700" y="2603975"/>
            <a:chExt cx="55450" cy="210700"/>
          </a:xfrm>
        </p:grpSpPr>
        <p:sp>
          <p:nvSpPr>
            <p:cNvPr id="1246" name="Google Shape;1246;p52"/>
            <p:cNvSpPr/>
            <p:nvPr/>
          </p:nvSpPr>
          <p:spPr>
            <a:xfrm>
              <a:off x="1006700" y="262997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52"/>
            <p:cNvSpPr/>
            <p:nvPr/>
          </p:nvSpPr>
          <p:spPr>
            <a:xfrm>
              <a:off x="1032700" y="260397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52"/>
            <p:cNvSpPr/>
            <p:nvPr/>
          </p:nvSpPr>
          <p:spPr>
            <a:xfrm>
              <a:off x="1006700" y="2707200"/>
              <a:ext cx="55450" cy="3850"/>
            </a:xfrm>
            <a:custGeom>
              <a:rect b="b" l="l" r="r" t="t"/>
              <a:pathLst>
                <a:path extrusionOk="0" h="154" w="2218">
                  <a:moveTo>
                    <a:pt x="0" y="1"/>
                  </a:moveTo>
                  <a:lnTo>
                    <a:pt x="0" y="154"/>
                  </a:lnTo>
                  <a:lnTo>
                    <a:pt x="2218" y="154"/>
                  </a:lnTo>
                  <a:lnTo>
                    <a:pt x="22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52"/>
            <p:cNvSpPr/>
            <p:nvPr/>
          </p:nvSpPr>
          <p:spPr>
            <a:xfrm>
              <a:off x="1032700" y="2681600"/>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52"/>
            <p:cNvSpPr/>
            <p:nvPr/>
          </p:nvSpPr>
          <p:spPr>
            <a:xfrm>
              <a:off x="1006700" y="278522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52"/>
            <p:cNvSpPr/>
            <p:nvPr/>
          </p:nvSpPr>
          <p:spPr>
            <a:xfrm>
              <a:off x="1032700" y="275922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 name="Google Shape;1252;p52"/>
          <p:cNvGrpSpPr/>
          <p:nvPr/>
        </p:nvGrpSpPr>
        <p:grpSpPr>
          <a:xfrm>
            <a:off x="8285261" y="293918"/>
            <a:ext cx="524682" cy="488069"/>
            <a:chOff x="827350" y="3629733"/>
            <a:chExt cx="1431600" cy="1332067"/>
          </a:xfrm>
        </p:grpSpPr>
        <p:sp>
          <p:nvSpPr>
            <p:cNvPr id="1253" name="Google Shape;1253;p52"/>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52"/>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52"/>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 name="Google Shape;1256;p52"/>
          <p:cNvGrpSpPr/>
          <p:nvPr/>
        </p:nvGrpSpPr>
        <p:grpSpPr>
          <a:xfrm>
            <a:off x="7846540" y="293932"/>
            <a:ext cx="326119" cy="303312"/>
            <a:chOff x="827350" y="3629733"/>
            <a:chExt cx="1431600" cy="1332067"/>
          </a:xfrm>
        </p:grpSpPr>
        <p:sp>
          <p:nvSpPr>
            <p:cNvPr id="1257" name="Google Shape;1257;p52"/>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52"/>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52"/>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0" name="Google Shape;1260;p52"/>
          <p:cNvSpPr/>
          <p:nvPr/>
        </p:nvSpPr>
        <p:spPr>
          <a:xfrm>
            <a:off x="3038276" y="1582225"/>
            <a:ext cx="909900" cy="852000"/>
          </a:xfrm>
          <a:prstGeom prst="snip2DiagRect">
            <a:avLst>
              <a:gd fmla="val 0" name="adj1"/>
              <a:gd fmla="val 11074"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3500">
                <a:solidFill>
                  <a:schemeClr val="lt1"/>
                </a:solidFill>
                <a:latin typeface="Audiowide"/>
                <a:ea typeface="Audiowide"/>
                <a:cs typeface="Audiowide"/>
                <a:sym typeface="Audiowide"/>
              </a:rPr>
              <a:t>1</a:t>
            </a:r>
            <a:endParaRPr sz="3500">
              <a:solidFill>
                <a:schemeClr val="lt1"/>
              </a:solidFill>
            </a:endParaRPr>
          </a:p>
        </p:txBody>
      </p:sp>
      <p:sp>
        <p:nvSpPr>
          <p:cNvPr id="1261" name="Google Shape;1261;p52"/>
          <p:cNvSpPr/>
          <p:nvPr/>
        </p:nvSpPr>
        <p:spPr>
          <a:xfrm>
            <a:off x="3038276" y="3390325"/>
            <a:ext cx="909900" cy="852000"/>
          </a:xfrm>
          <a:prstGeom prst="snip2DiagRect">
            <a:avLst>
              <a:gd fmla="val 0" name="adj1"/>
              <a:gd fmla="val 11074"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3500">
                <a:solidFill>
                  <a:schemeClr val="lt1"/>
                </a:solidFill>
                <a:latin typeface="Audiowide"/>
                <a:ea typeface="Audiowide"/>
                <a:cs typeface="Audiowide"/>
                <a:sym typeface="Audiowide"/>
              </a:rPr>
              <a:t>2</a:t>
            </a:r>
            <a:endParaRPr sz="3500">
              <a:solidFill>
                <a:schemeClr val="lt1"/>
              </a:solidFill>
            </a:endParaRPr>
          </a:p>
        </p:txBody>
      </p:sp>
      <p:sp>
        <p:nvSpPr>
          <p:cNvPr id="1262" name="Google Shape;1262;p52"/>
          <p:cNvSpPr/>
          <p:nvPr/>
        </p:nvSpPr>
        <p:spPr>
          <a:xfrm>
            <a:off x="5168726" y="3390325"/>
            <a:ext cx="909900" cy="852000"/>
          </a:xfrm>
          <a:prstGeom prst="snip2DiagRect">
            <a:avLst>
              <a:gd fmla="val 0" name="adj1"/>
              <a:gd fmla="val 11074"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3500">
                <a:solidFill>
                  <a:schemeClr val="lt1"/>
                </a:solidFill>
                <a:latin typeface="Audiowide"/>
                <a:ea typeface="Audiowide"/>
                <a:cs typeface="Audiowide"/>
                <a:sym typeface="Audiowide"/>
              </a:rPr>
              <a:t>4</a:t>
            </a:r>
            <a:endParaRPr sz="3500">
              <a:solidFill>
                <a:schemeClr val="lt1"/>
              </a:solidFill>
            </a:endParaRPr>
          </a:p>
        </p:txBody>
      </p:sp>
      <p:sp>
        <p:nvSpPr>
          <p:cNvPr id="1263" name="Google Shape;1263;p52"/>
          <p:cNvSpPr/>
          <p:nvPr/>
        </p:nvSpPr>
        <p:spPr>
          <a:xfrm>
            <a:off x="5168726" y="1582175"/>
            <a:ext cx="909900" cy="852000"/>
          </a:xfrm>
          <a:prstGeom prst="snip2DiagRect">
            <a:avLst>
              <a:gd fmla="val 0" name="adj1"/>
              <a:gd fmla="val 11074"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3500">
                <a:solidFill>
                  <a:schemeClr val="lt1"/>
                </a:solidFill>
                <a:latin typeface="Audiowide"/>
                <a:ea typeface="Audiowide"/>
                <a:cs typeface="Audiowide"/>
                <a:sym typeface="Audiowide"/>
              </a:rPr>
              <a:t>3</a:t>
            </a:r>
            <a:endParaRPr sz="3500">
              <a:solidFill>
                <a:schemeClr val="lt1"/>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7" name="Shape 1267"/>
        <p:cNvGrpSpPr/>
        <p:nvPr/>
      </p:nvGrpSpPr>
      <p:grpSpPr>
        <a:xfrm>
          <a:off x="0" y="0"/>
          <a:ext cx="0" cy="0"/>
          <a:chOff x="0" y="0"/>
          <a:chExt cx="0" cy="0"/>
        </a:xfrm>
      </p:grpSpPr>
      <p:sp>
        <p:nvSpPr>
          <p:cNvPr id="1268" name="Google Shape;1268;p53"/>
          <p:cNvSpPr/>
          <p:nvPr/>
        </p:nvSpPr>
        <p:spPr>
          <a:xfrm>
            <a:off x="713225" y="510300"/>
            <a:ext cx="7704000" cy="632100"/>
          </a:xfrm>
          <a:prstGeom prst="snip2DiagRect">
            <a:avLst>
              <a:gd fmla="val 0" name="adj1"/>
              <a:gd fmla="val 22148"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53"/>
          <p:cNvSpPr txBox="1"/>
          <p:nvPr>
            <p:ph idx="15" type="title"/>
          </p:nvPr>
        </p:nvSpPr>
        <p:spPr>
          <a:xfrm>
            <a:off x="718150" y="540000"/>
            <a:ext cx="77058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Conclusions</a:t>
            </a:r>
            <a:endParaRPr/>
          </a:p>
        </p:txBody>
      </p:sp>
      <p:sp>
        <p:nvSpPr>
          <p:cNvPr id="1270" name="Google Shape;1270;p53"/>
          <p:cNvSpPr txBox="1"/>
          <p:nvPr>
            <p:ph type="title"/>
          </p:nvPr>
        </p:nvSpPr>
        <p:spPr>
          <a:xfrm>
            <a:off x="720000" y="1748246"/>
            <a:ext cx="2423100" cy="426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1271" name="Google Shape;1271;p53"/>
          <p:cNvSpPr txBox="1"/>
          <p:nvPr>
            <p:ph idx="1" type="subTitle"/>
          </p:nvPr>
        </p:nvSpPr>
        <p:spPr>
          <a:xfrm>
            <a:off x="720204" y="2019748"/>
            <a:ext cx="2423100" cy="484800"/>
          </a:xfrm>
          <a:prstGeom prst="rect">
            <a:avLst/>
          </a:prstGeom>
        </p:spPr>
        <p:txBody>
          <a:bodyPr anchorCtr="0" anchor="t" bIns="91425" lIns="274300" spcFirstLastPara="1" rIns="274300" wrap="square" tIns="91425">
            <a:noAutofit/>
          </a:bodyPr>
          <a:lstStyle/>
          <a:p>
            <a:pPr indent="0" lvl="0" marL="0" rtl="0" algn="ctr">
              <a:spcBef>
                <a:spcPts val="0"/>
              </a:spcBef>
              <a:spcAft>
                <a:spcPts val="0"/>
              </a:spcAft>
              <a:buNone/>
            </a:pPr>
            <a:r>
              <a:rPr lang="en"/>
              <a:t>Venus is the second planet from the Sun</a:t>
            </a:r>
            <a:endParaRPr/>
          </a:p>
        </p:txBody>
      </p:sp>
      <p:sp>
        <p:nvSpPr>
          <p:cNvPr id="1272" name="Google Shape;1272;p53"/>
          <p:cNvSpPr txBox="1"/>
          <p:nvPr>
            <p:ph idx="2" type="title"/>
          </p:nvPr>
        </p:nvSpPr>
        <p:spPr>
          <a:xfrm>
            <a:off x="3368276" y="1748246"/>
            <a:ext cx="2423100" cy="426900"/>
          </a:xfrm>
          <a:prstGeom prst="rect">
            <a:avLst/>
          </a:prstGeom>
        </p:spPr>
        <p:txBody>
          <a:bodyPr anchorCtr="0" anchor="b" bIns="91425" lIns="0" spcFirstLastPara="1" rIns="0" wrap="square" tIns="91425">
            <a:noAutofit/>
          </a:bodyPr>
          <a:lstStyle/>
          <a:p>
            <a:pPr indent="0" lvl="0" marL="0" rtl="0" algn="ctr">
              <a:spcBef>
                <a:spcPts val="0"/>
              </a:spcBef>
              <a:spcAft>
                <a:spcPts val="0"/>
              </a:spcAft>
              <a:buNone/>
            </a:pPr>
            <a:r>
              <a:rPr lang="en"/>
              <a:t>Mercury</a:t>
            </a:r>
            <a:endParaRPr/>
          </a:p>
        </p:txBody>
      </p:sp>
      <p:sp>
        <p:nvSpPr>
          <p:cNvPr id="1273" name="Google Shape;1273;p53"/>
          <p:cNvSpPr txBox="1"/>
          <p:nvPr>
            <p:ph idx="3" type="subTitle"/>
          </p:nvPr>
        </p:nvSpPr>
        <p:spPr>
          <a:xfrm>
            <a:off x="3368275" y="2019748"/>
            <a:ext cx="2423100" cy="484800"/>
          </a:xfrm>
          <a:prstGeom prst="rect">
            <a:avLst/>
          </a:prstGeom>
        </p:spPr>
        <p:txBody>
          <a:bodyPr anchorCtr="0" anchor="t" bIns="91425" lIns="274300" spcFirstLastPara="1" rIns="274300" wrap="square" tIns="91425">
            <a:noAutofit/>
          </a:bodyPr>
          <a:lstStyle/>
          <a:p>
            <a:pPr indent="0" lvl="0" marL="0" rtl="0" algn="ctr">
              <a:spcBef>
                <a:spcPts val="0"/>
              </a:spcBef>
              <a:spcAft>
                <a:spcPts val="0"/>
              </a:spcAft>
              <a:buNone/>
            </a:pPr>
            <a:r>
              <a:rPr lang="en"/>
              <a:t>Mercury is the closest planet to the Sun</a:t>
            </a:r>
            <a:endParaRPr/>
          </a:p>
        </p:txBody>
      </p:sp>
      <p:sp>
        <p:nvSpPr>
          <p:cNvPr id="1274" name="Google Shape;1274;p53"/>
          <p:cNvSpPr txBox="1"/>
          <p:nvPr>
            <p:ph idx="4" type="title"/>
          </p:nvPr>
        </p:nvSpPr>
        <p:spPr>
          <a:xfrm>
            <a:off x="720204" y="3237376"/>
            <a:ext cx="2423100" cy="426900"/>
          </a:xfrm>
          <a:prstGeom prst="rect">
            <a:avLst/>
          </a:prstGeom>
        </p:spPr>
        <p:txBody>
          <a:bodyPr anchorCtr="0" anchor="b" bIns="91425" lIns="0" spcFirstLastPara="1" rIns="0" wrap="square" tIns="91425">
            <a:noAutofit/>
          </a:bodyPr>
          <a:lstStyle/>
          <a:p>
            <a:pPr indent="0" lvl="0" marL="0" rtl="0" algn="ctr">
              <a:spcBef>
                <a:spcPts val="0"/>
              </a:spcBef>
              <a:spcAft>
                <a:spcPts val="600"/>
              </a:spcAft>
              <a:buNone/>
            </a:pPr>
            <a:r>
              <a:rPr lang="en"/>
              <a:t>Jupiter</a:t>
            </a:r>
            <a:endParaRPr/>
          </a:p>
        </p:txBody>
      </p:sp>
      <p:sp>
        <p:nvSpPr>
          <p:cNvPr id="1275" name="Google Shape;1275;p53"/>
          <p:cNvSpPr txBox="1"/>
          <p:nvPr>
            <p:ph idx="5" type="subTitle"/>
          </p:nvPr>
        </p:nvSpPr>
        <p:spPr>
          <a:xfrm>
            <a:off x="720204" y="3509446"/>
            <a:ext cx="2423100" cy="484800"/>
          </a:xfrm>
          <a:prstGeom prst="rect">
            <a:avLst/>
          </a:prstGeom>
        </p:spPr>
        <p:txBody>
          <a:bodyPr anchorCtr="0" anchor="t" bIns="91425" lIns="274300" spcFirstLastPara="1" rIns="274300" wrap="square" tIns="91425">
            <a:noAutofit/>
          </a:bodyPr>
          <a:lstStyle/>
          <a:p>
            <a:pPr indent="0" lvl="0" marL="0" rtl="0" algn="ctr">
              <a:spcBef>
                <a:spcPts val="0"/>
              </a:spcBef>
              <a:spcAft>
                <a:spcPts val="0"/>
              </a:spcAft>
              <a:buNone/>
            </a:pPr>
            <a:r>
              <a:rPr lang="en"/>
              <a:t>Jupiter is </a:t>
            </a:r>
            <a:r>
              <a:rPr lang="en"/>
              <a:t>the biggest planet of them all</a:t>
            </a:r>
            <a:endParaRPr/>
          </a:p>
        </p:txBody>
      </p:sp>
      <p:sp>
        <p:nvSpPr>
          <p:cNvPr id="1276" name="Google Shape;1276;p53"/>
          <p:cNvSpPr txBox="1"/>
          <p:nvPr>
            <p:ph idx="6" type="title"/>
          </p:nvPr>
        </p:nvSpPr>
        <p:spPr>
          <a:xfrm>
            <a:off x="3368276" y="3237376"/>
            <a:ext cx="2423100" cy="426900"/>
          </a:xfrm>
          <a:prstGeom prst="rect">
            <a:avLst/>
          </a:prstGeom>
        </p:spPr>
        <p:txBody>
          <a:bodyPr anchorCtr="0" anchor="b" bIns="91425" lIns="91425" spcFirstLastPara="1" rIns="91425" wrap="square" tIns="91425">
            <a:noAutofit/>
          </a:bodyPr>
          <a:lstStyle/>
          <a:p>
            <a:pPr indent="0" lvl="0" marL="0" rtl="0" algn="ctr">
              <a:spcBef>
                <a:spcPts val="0"/>
              </a:spcBef>
              <a:spcAft>
                <a:spcPts val="600"/>
              </a:spcAft>
              <a:buNone/>
            </a:pPr>
            <a:r>
              <a:rPr lang="en"/>
              <a:t>Saturn</a:t>
            </a:r>
            <a:endParaRPr/>
          </a:p>
        </p:txBody>
      </p:sp>
      <p:sp>
        <p:nvSpPr>
          <p:cNvPr id="1277" name="Google Shape;1277;p53"/>
          <p:cNvSpPr txBox="1"/>
          <p:nvPr>
            <p:ph idx="7" type="subTitle"/>
          </p:nvPr>
        </p:nvSpPr>
        <p:spPr>
          <a:xfrm>
            <a:off x="3368275" y="3509446"/>
            <a:ext cx="2423100" cy="484800"/>
          </a:xfrm>
          <a:prstGeom prst="rect">
            <a:avLst/>
          </a:prstGeom>
        </p:spPr>
        <p:txBody>
          <a:bodyPr anchorCtr="0" anchor="t" bIns="91425" lIns="274300" spcFirstLastPara="1" rIns="274300" wrap="square" tIns="91425">
            <a:noAutofit/>
          </a:bodyPr>
          <a:lstStyle/>
          <a:p>
            <a:pPr indent="0" lvl="0" marL="0" rtl="0" algn="ctr">
              <a:spcBef>
                <a:spcPts val="0"/>
              </a:spcBef>
              <a:spcAft>
                <a:spcPts val="0"/>
              </a:spcAft>
              <a:buNone/>
            </a:pPr>
            <a:r>
              <a:rPr lang="en"/>
              <a:t>Saturn is composed of hydrogen and helium</a:t>
            </a:r>
            <a:endParaRPr/>
          </a:p>
        </p:txBody>
      </p:sp>
      <p:sp>
        <p:nvSpPr>
          <p:cNvPr id="1278" name="Google Shape;1278;p53"/>
          <p:cNvSpPr txBox="1"/>
          <p:nvPr>
            <p:ph idx="8" type="title"/>
          </p:nvPr>
        </p:nvSpPr>
        <p:spPr>
          <a:xfrm>
            <a:off x="6000876" y="1748246"/>
            <a:ext cx="2423100" cy="426900"/>
          </a:xfrm>
          <a:prstGeom prst="rect">
            <a:avLst/>
          </a:prstGeom>
        </p:spPr>
        <p:txBody>
          <a:bodyPr anchorCtr="0" anchor="b" bIns="91425" lIns="91425" spcFirstLastPara="1" rIns="91425" wrap="square" tIns="91425">
            <a:noAutofit/>
          </a:bodyPr>
          <a:lstStyle/>
          <a:p>
            <a:pPr indent="0" lvl="0" marL="0" rtl="0" algn="ctr">
              <a:spcBef>
                <a:spcPts val="0"/>
              </a:spcBef>
              <a:spcAft>
                <a:spcPts val="600"/>
              </a:spcAft>
              <a:buNone/>
            </a:pPr>
            <a:r>
              <a:rPr lang="en"/>
              <a:t>Mars</a:t>
            </a:r>
            <a:endParaRPr/>
          </a:p>
        </p:txBody>
      </p:sp>
      <p:sp>
        <p:nvSpPr>
          <p:cNvPr id="1279" name="Google Shape;1279;p53"/>
          <p:cNvSpPr txBox="1"/>
          <p:nvPr>
            <p:ph idx="9" type="subTitle"/>
          </p:nvPr>
        </p:nvSpPr>
        <p:spPr>
          <a:xfrm>
            <a:off x="6000875" y="2019748"/>
            <a:ext cx="2423100" cy="484800"/>
          </a:xfrm>
          <a:prstGeom prst="rect">
            <a:avLst/>
          </a:prstGeom>
        </p:spPr>
        <p:txBody>
          <a:bodyPr anchorCtr="0" anchor="t" bIns="91425" lIns="274300" spcFirstLastPara="1" rIns="274300" wrap="square" tIns="91425">
            <a:noAutofit/>
          </a:bodyPr>
          <a:lstStyle/>
          <a:p>
            <a:pPr indent="0" lvl="0" marL="0" rtl="0" algn="ctr">
              <a:spcBef>
                <a:spcPts val="0"/>
              </a:spcBef>
              <a:spcAft>
                <a:spcPts val="0"/>
              </a:spcAft>
              <a:buNone/>
            </a:pPr>
            <a:r>
              <a:rPr lang="en"/>
              <a:t>Despite being red, Mars is a cold place</a:t>
            </a:r>
            <a:endParaRPr/>
          </a:p>
        </p:txBody>
      </p:sp>
      <p:sp>
        <p:nvSpPr>
          <p:cNvPr id="1280" name="Google Shape;1280;p53"/>
          <p:cNvSpPr txBox="1"/>
          <p:nvPr>
            <p:ph idx="13" type="title"/>
          </p:nvPr>
        </p:nvSpPr>
        <p:spPr>
          <a:xfrm>
            <a:off x="6000876" y="3237376"/>
            <a:ext cx="2423100" cy="426900"/>
          </a:xfrm>
          <a:prstGeom prst="rect">
            <a:avLst/>
          </a:prstGeom>
        </p:spPr>
        <p:txBody>
          <a:bodyPr anchorCtr="0" anchor="b" bIns="91425" lIns="91425" spcFirstLastPara="1" rIns="91425" wrap="square" tIns="91425">
            <a:noAutofit/>
          </a:bodyPr>
          <a:lstStyle/>
          <a:p>
            <a:pPr indent="0" lvl="0" marL="0" rtl="0" algn="ctr">
              <a:spcBef>
                <a:spcPts val="0"/>
              </a:spcBef>
              <a:spcAft>
                <a:spcPts val="600"/>
              </a:spcAft>
              <a:buNone/>
            </a:pPr>
            <a:r>
              <a:rPr lang="en"/>
              <a:t>Neptune</a:t>
            </a:r>
            <a:endParaRPr/>
          </a:p>
        </p:txBody>
      </p:sp>
      <p:sp>
        <p:nvSpPr>
          <p:cNvPr id="1281" name="Google Shape;1281;p53"/>
          <p:cNvSpPr txBox="1"/>
          <p:nvPr>
            <p:ph idx="14" type="subTitle"/>
          </p:nvPr>
        </p:nvSpPr>
        <p:spPr>
          <a:xfrm>
            <a:off x="6000875" y="3509446"/>
            <a:ext cx="2423100" cy="484800"/>
          </a:xfrm>
          <a:prstGeom prst="rect">
            <a:avLst/>
          </a:prstGeom>
        </p:spPr>
        <p:txBody>
          <a:bodyPr anchorCtr="0" anchor="t" bIns="91425" lIns="274300" spcFirstLastPara="1" rIns="274300" wrap="square" tIns="91425">
            <a:noAutofit/>
          </a:bodyPr>
          <a:lstStyle/>
          <a:p>
            <a:pPr indent="0" lvl="0" marL="0" rtl="0" algn="ctr">
              <a:spcBef>
                <a:spcPts val="0"/>
              </a:spcBef>
              <a:spcAft>
                <a:spcPts val="0"/>
              </a:spcAft>
              <a:buNone/>
            </a:pPr>
            <a:r>
              <a:rPr lang="en"/>
              <a:t>It’s the farthest planet from the Sun</a:t>
            </a:r>
            <a:endParaRPr/>
          </a:p>
        </p:txBody>
      </p:sp>
      <p:grpSp>
        <p:nvGrpSpPr>
          <p:cNvPr id="1282" name="Google Shape;1282;p53"/>
          <p:cNvGrpSpPr/>
          <p:nvPr/>
        </p:nvGrpSpPr>
        <p:grpSpPr>
          <a:xfrm rot="-5400000">
            <a:off x="568932" y="-282854"/>
            <a:ext cx="288601" cy="1096693"/>
            <a:chOff x="1006700" y="2603975"/>
            <a:chExt cx="55450" cy="210700"/>
          </a:xfrm>
        </p:grpSpPr>
        <p:sp>
          <p:nvSpPr>
            <p:cNvPr id="1283" name="Google Shape;1283;p53"/>
            <p:cNvSpPr/>
            <p:nvPr/>
          </p:nvSpPr>
          <p:spPr>
            <a:xfrm>
              <a:off x="1006700" y="262997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53"/>
            <p:cNvSpPr/>
            <p:nvPr/>
          </p:nvSpPr>
          <p:spPr>
            <a:xfrm>
              <a:off x="1032700" y="260397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53"/>
            <p:cNvSpPr/>
            <p:nvPr/>
          </p:nvSpPr>
          <p:spPr>
            <a:xfrm>
              <a:off x="1006700" y="2707200"/>
              <a:ext cx="55450" cy="3850"/>
            </a:xfrm>
            <a:custGeom>
              <a:rect b="b" l="l" r="r" t="t"/>
              <a:pathLst>
                <a:path extrusionOk="0" h="154" w="2218">
                  <a:moveTo>
                    <a:pt x="0" y="1"/>
                  </a:moveTo>
                  <a:lnTo>
                    <a:pt x="0" y="154"/>
                  </a:lnTo>
                  <a:lnTo>
                    <a:pt x="2218" y="154"/>
                  </a:lnTo>
                  <a:lnTo>
                    <a:pt x="22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53"/>
            <p:cNvSpPr/>
            <p:nvPr/>
          </p:nvSpPr>
          <p:spPr>
            <a:xfrm>
              <a:off x="1032700" y="2681600"/>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53"/>
            <p:cNvSpPr/>
            <p:nvPr/>
          </p:nvSpPr>
          <p:spPr>
            <a:xfrm>
              <a:off x="1006700" y="278522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53"/>
            <p:cNvSpPr/>
            <p:nvPr/>
          </p:nvSpPr>
          <p:spPr>
            <a:xfrm>
              <a:off x="1032700" y="275922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 name="Google Shape;1289;p53"/>
          <p:cNvGrpSpPr/>
          <p:nvPr/>
        </p:nvGrpSpPr>
        <p:grpSpPr>
          <a:xfrm>
            <a:off x="8172656" y="4222180"/>
            <a:ext cx="811145" cy="754483"/>
            <a:chOff x="827350" y="3629733"/>
            <a:chExt cx="1431600" cy="1332067"/>
          </a:xfrm>
        </p:grpSpPr>
        <p:sp>
          <p:nvSpPr>
            <p:cNvPr id="1290" name="Google Shape;1290;p53"/>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53"/>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53"/>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 name="Google Shape;1293;p53"/>
          <p:cNvGrpSpPr/>
          <p:nvPr/>
        </p:nvGrpSpPr>
        <p:grpSpPr>
          <a:xfrm>
            <a:off x="8430765" y="3778632"/>
            <a:ext cx="326119" cy="303312"/>
            <a:chOff x="827350" y="3629733"/>
            <a:chExt cx="1431600" cy="1332067"/>
          </a:xfrm>
        </p:grpSpPr>
        <p:sp>
          <p:nvSpPr>
            <p:cNvPr id="1294" name="Google Shape;1294;p53"/>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53"/>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53"/>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 name="Google Shape;1297;p53"/>
          <p:cNvGrpSpPr/>
          <p:nvPr/>
        </p:nvGrpSpPr>
        <p:grpSpPr>
          <a:xfrm>
            <a:off x="7631179" y="4568552"/>
            <a:ext cx="458971" cy="426928"/>
            <a:chOff x="827350" y="3629733"/>
            <a:chExt cx="1431600" cy="1332067"/>
          </a:xfrm>
        </p:grpSpPr>
        <p:sp>
          <p:nvSpPr>
            <p:cNvPr id="1298" name="Google Shape;1298;p53"/>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53"/>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53"/>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4" name="Shape 1304"/>
        <p:cNvGrpSpPr/>
        <p:nvPr/>
      </p:nvGrpSpPr>
      <p:grpSpPr>
        <a:xfrm>
          <a:off x="0" y="0"/>
          <a:ext cx="0" cy="0"/>
          <a:chOff x="0" y="0"/>
          <a:chExt cx="0" cy="0"/>
        </a:xfrm>
      </p:grpSpPr>
      <p:sp>
        <p:nvSpPr>
          <p:cNvPr id="1305" name="Google Shape;1305;p54"/>
          <p:cNvSpPr/>
          <p:nvPr/>
        </p:nvSpPr>
        <p:spPr>
          <a:xfrm>
            <a:off x="713225" y="510300"/>
            <a:ext cx="7704000" cy="632100"/>
          </a:xfrm>
          <a:prstGeom prst="snip2DiagRect">
            <a:avLst>
              <a:gd fmla="val 0" name="adj1"/>
              <a:gd fmla="val 22148"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06" name="Google Shape;1306;p54"/>
          <p:cNvCxnSpPr/>
          <p:nvPr/>
        </p:nvCxnSpPr>
        <p:spPr>
          <a:xfrm>
            <a:off x="718150" y="2862544"/>
            <a:ext cx="7698900" cy="0"/>
          </a:xfrm>
          <a:prstGeom prst="straightConnector1">
            <a:avLst/>
          </a:prstGeom>
          <a:noFill/>
          <a:ln cap="flat" cmpd="sng" w="9525">
            <a:solidFill>
              <a:schemeClr val="lt1"/>
            </a:solidFill>
            <a:prstDash val="solid"/>
            <a:round/>
            <a:headEnd len="med" w="med" type="oval"/>
            <a:tailEnd len="med" w="med" type="triangle"/>
          </a:ln>
        </p:spPr>
      </p:cxnSp>
      <p:sp>
        <p:nvSpPr>
          <p:cNvPr id="1307" name="Google Shape;1307;p54"/>
          <p:cNvSpPr txBox="1"/>
          <p:nvPr>
            <p:ph type="title"/>
          </p:nvPr>
        </p:nvSpPr>
        <p:spPr>
          <a:xfrm>
            <a:off x="718150" y="540000"/>
            <a:ext cx="77058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Evolution</a:t>
            </a:r>
            <a:endParaRPr/>
          </a:p>
        </p:txBody>
      </p:sp>
      <p:sp>
        <p:nvSpPr>
          <p:cNvPr id="1308" name="Google Shape;1308;p54"/>
          <p:cNvSpPr txBox="1"/>
          <p:nvPr/>
        </p:nvSpPr>
        <p:spPr>
          <a:xfrm>
            <a:off x="2772163" y="1569571"/>
            <a:ext cx="1986000" cy="391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accent1"/>
                </a:solidFill>
                <a:latin typeface="Audiowide"/>
                <a:ea typeface="Audiowide"/>
                <a:cs typeface="Audiowide"/>
                <a:sym typeface="Audiowide"/>
              </a:rPr>
              <a:t>Mars</a:t>
            </a:r>
            <a:endParaRPr sz="2000">
              <a:solidFill>
                <a:schemeClr val="accent1"/>
              </a:solidFill>
              <a:latin typeface="Audiowide"/>
              <a:ea typeface="Audiowide"/>
              <a:cs typeface="Audiowide"/>
              <a:sym typeface="Audiowide"/>
            </a:endParaRPr>
          </a:p>
        </p:txBody>
      </p:sp>
      <p:sp>
        <p:nvSpPr>
          <p:cNvPr id="1309" name="Google Shape;1309;p54"/>
          <p:cNvSpPr txBox="1"/>
          <p:nvPr/>
        </p:nvSpPr>
        <p:spPr>
          <a:xfrm>
            <a:off x="2772163" y="1808671"/>
            <a:ext cx="1986000" cy="48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Karla"/>
                <a:ea typeface="Karla"/>
                <a:cs typeface="Karla"/>
                <a:sym typeface="Karla"/>
              </a:rPr>
              <a:t>Mars is actually a very cold place</a:t>
            </a:r>
            <a:endParaRPr>
              <a:solidFill>
                <a:schemeClr val="lt1"/>
              </a:solidFill>
              <a:latin typeface="Karla"/>
              <a:ea typeface="Karla"/>
              <a:cs typeface="Karla"/>
              <a:sym typeface="Karla"/>
            </a:endParaRPr>
          </a:p>
        </p:txBody>
      </p:sp>
      <p:sp>
        <p:nvSpPr>
          <p:cNvPr id="1310" name="Google Shape;1310;p54"/>
          <p:cNvSpPr txBox="1"/>
          <p:nvPr/>
        </p:nvSpPr>
        <p:spPr>
          <a:xfrm>
            <a:off x="5999510" y="1569571"/>
            <a:ext cx="1986000" cy="391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accent1"/>
                </a:solidFill>
                <a:latin typeface="Audiowide"/>
                <a:ea typeface="Audiowide"/>
                <a:cs typeface="Audiowide"/>
                <a:sym typeface="Audiowide"/>
              </a:rPr>
              <a:t>Venus</a:t>
            </a:r>
            <a:endParaRPr sz="2000">
              <a:solidFill>
                <a:schemeClr val="accent1"/>
              </a:solidFill>
              <a:latin typeface="Audiowide"/>
              <a:ea typeface="Audiowide"/>
              <a:cs typeface="Audiowide"/>
              <a:sym typeface="Audiowide"/>
            </a:endParaRPr>
          </a:p>
        </p:txBody>
      </p:sp>
      <p:sp>
        <p:nvSpPr>
          <p:cNvPr id="1311" name="Google Shape;1311;p54"/>
          <p:cNvSpPr txBox="1"/>
          <p:nvPr/>
        </p:nvSpPr>
        <p:spPr>
          <a:xfrm>
            <a:off x="5999510" y="1808671"/>
            <a:ext cx="1986000" cy="48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Karla"/>
                <a:ea typeface="Karla"/>
                <a:cs typeface="Karla"/>
                <a:sym typeface="Karla"/>
              </a:rPr>
              <a:t>Venus is the second planet from the Sun</a:t>
            </a:r>
            <a:endParaRPr>
              <a:solidFill>
                <a:schemeClr val="lt1"/>
              </a:solidFill>
              <a:latin typeface="Karla"/>
              <a:ea typeface="Karla"/>
              <a:cs typeface="Karla"/>
              <a:sym typeface="Karla"/>
            </a:endParaRPr>
          </a:p>
        </p:txBody>
      </p:sp>
      <p:sp>
        <p:nvSpPr>
          <p:cNvPr id="1312" name="Google Shape;1312;p54"/>
          <p:cNvSpPr txBox="1"/>
          <p:nvPr/>
        </p:nvSpPr>
        <p:spPr>
          <a:xfrm>
            <a:off x="1158488" y="3368294"/>
            <a:ext cx="1986000" cy="391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accent1"/>
                </a:solidFill>
                <a:latin typeface="Audiowide"/>
                <a:ea typeface="Audiowide"/>
                <a:cs typeface="Audiowide"/>
                <a:sym typeface="Audiowide"/>
              </a:rPr>
              <a:t>Jupiter</a:t>
            </a:r>
            <a:endParaRPr sz="2000">
              <a:solidFill>
                <a:schemeClr val="accent1"/>
              </a:solidFill>
              <a:latin typeface="Audiowide"/>
              <a:ea typeface="Audiowide"/>
              <a:cs typeface="Audiowide"/>
              <a:sym typeface="Audiowide"/>
            </a:endParaRPr>
          </a:p>
        </p:txBody>
      </p:sp>
      <p:sp>
        <p:nvSpPr>
          <p:cNvPr id="1313" name="Google Shape;1313;p54"/>
          <p:cNvSpPr txBox="1"/>
          <p:nvPr/>
        </p:nvSpPr>
        <p:spPr>
          <a:xfrm>
            <a:off x="1158488" y="3607394"/>
            <a:ext cx="1986000" cy="48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Karla"/>
                <a:ea typeface="Karla"/>
                <a:cs typeface="Karla"/>
                <a:sym typeface="Karla"/>
              </a:rPr>
              <a:t>Jupiter is the biggest planet of them all</a:t>
            </a:r>
            <a:endParaRPr>
              <a:solidFill>
                <a:schemeClr val="lt1"/>
              </a:solidFill>
              <a:latin typeface="Karla"/>
              <a:ea typeface="Karla"/>
              <a:cs typeface="Karla"/>
              <a:sym typeface="Karla"/>
            </a:endParaRPr>
          </a:p>
        </p:txBody>
      </p:sp>
      <p:sp>
        <p:nvSpPr>
          <p:cNvPr id="1314" name="Google Shape;1314;p54"/>
          <p:cNvSpPr txBox="1"/>
          <p:nvPr/>
        </p:nvSpPr>
        <p:spPr>
          <a:xfrm>
            <a:off x="4385835" y="3368294"/>
            <a:ext cx="1986000" cy="391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accent1"/>
                </a:solidFill>
                <a:latin typeface="Audiowide"/>
                <a:ea typeface="Audiowide"/>
                <a:cs typeface="Audiowide"/>
                <a:sym typeface="Audiowide"/>
              </a:rPr>
              <a:t>Saturn</a:t>
            </a:r>
            <a:endParaRPr sz="2000">
              <a:solidFill>
                <a:schemeClr val="accent1"/>
              </a:solidFill>
              <a:latin typeface="Audiowide"/>
              <a:ea typeface="Audiowide"/>
              <a:cs typeface="Audiowide"/>
              <a:sym typeface="Audiowide"/>
            </a:endParaRPr>
          </a:p>
        </p:txBody>
      </p:sp>
      <p:sp>
        <p:nvSpPr>
          <p:cNvPr id="1315" name="Google Shape;1315;p54"/>
          <p:cNvSpPr txBox="1"/>
          <p:nvPr/>
        </p:nvSpPr>
        <p:spPr>
          <a:xfrm>
            <a:off x="4385835" y="3607394"/>
            <a:ext cx="1986000" cy="48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Karla"/>
                <a:ea typeface="Karla"/>
                <a:cs typeface="Karla"/>
                <a:sym typeface="Karla"/>
              </a:rPr>
              <a:t>It’s composed of hydrogen and helium</a:t>
            </a:r>
            <a:endParaRPr>
              <a:solidFill>
                <a:schemeClr val="lt1"/>
              </a:solidFill>
              <a:latin typeface="Karla"/>
              <a:ea typeface="Karla"/>
              <a:cs typeface="Karla"/>
              <a:sym typeface="Karla"/>
            </a:endParaRPr>
          </a:p>
        </p:txBody>
      </p:sp>
      <p:grpSp>
        <p:nvGrpSpPr>
          <p:cNvPr id="1316" name="Google Shape;1316;p54"/>
          <p:cNvGrpSpPr/>
          <p:nvPr/>
        </p:nvGrpSpPr>
        <p:grpSpPr>
          <a:xfrm>
            <a:off x="8646132" y="277996"/>
            <a:ext cx="288601" cy="1096693"/>
            <a:chOff x="1006700" y="2603975"/>
            <a:chExt cx="55450" cy="210700"/>
          </a:xfrm>
        </p:grpSpPr>
        <p:sp>
          <p:nvSpPr>
            <p:cNvPr id="1317" name="Google Shape;1317;p54"/>
            <p:cNvSpPr/>
            <p:nvPr/>
          </p:nvSpPr>
          <p:spPr>
            <a:xfrm>
              <a:off x="1006700" y="262997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54"/>
            <p:cNvSpPr/>
            <p:nvPr/>
          </p:nvSpPr>
          <p:spPr>
            <a:xfrm>
              <a:off x="1032700" y="260397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54"/>
            <p:cNvSpPr/>
            <p:nvPr/>
          </p:nvSpPr>
          <p:spPr>
            <a:xfrm>
              <a:off x="1006700" y="2707200"/>
              <a:ext cx="55450" cy="3850"/>
            </a:xfrm>
            <a:custGeom>
              <a:rect b="b" l="l" r="r" t="t"/>
              <a:pathLst>
                <a:path extrusionOk="0" h="154" w="2218">
                  <a:moveTo>
                    <a:pt x="0" y="1"/>
                  </a:moveTo>
                  <a:lnTo>
                    <a:pt x="0" y="154"/>
                  </a:lnTo>
                  <a:lnTo>
                    <a:pt x="2218" y="154"/>
                  </a:lnTo>
                  <a:lnTo>
                    <a:pt x="22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54"/>
            <p:cNvSpPr/>
            <p:nvPr/>
          </p:nvSpPr>
          <p:spPr>
            <a:xfrm>
              <a:off x="1032700" y="2681600"/>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54"/>
            <p:cNvSpPr/>
            <p:nvPr/>
          </p:nvSpPr>
          <p:spPr>
            <a:xfrm>
              <a:off x="1006700" y="278522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54"/>
            <p:cNvSpPr/>
            <p:nvPr/>
          </p:nvSpPr>
          <p:spPr>
            <a:xfrm>
              <a:off x="1032700" y="275922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 name="Google Shape;1323;p54"/>
          <p:cNvGrpSpPr/>
          <p:nvPr/>
        </p:nvGrpSpPr>
        <p:grpSpPr>
          <a:xfrm>
            <a:off x="397597" y="4245563"/>
            <a:ext cx="760896" cy="707727"/>
            <a:chOff x="827350" y="3629733"/>
            <a:chExt cx="1431600" cy="1332067"/>
          </a:xfrm>
        </p:grpSpPr>
        <p:sp>
          <p:nvSpPr>
            <p:cNvPr id="1324" name="Google Shape;1324;p54"/>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54"/>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54"/>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 name="Google Shape;1327;p54"/>
          <p:cNvGrpSpPr/>
          <p:nvPr/>
        </p:nvGrpSpPr>
        <p:grpSpPr>
          <a:xfrm>
            <a:off x="228807" y="3730250"/>
            <a:ext cx="420891" cy="391495"/>
            <a:chOff x="827350" y="3629733"/>
            <a:chExt cx="1431600" cy="1332067"/>
          </a:xfrm>
        </p:grpSpPr>
        <p:sp>
          <p:nvSpPr>
            <p:cNvPr id="1328" name="Google Shape;1328;p54"/>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54"/>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54"/>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1" name="Google Shape;1331;p54"/>
          <p:cNvSpPr/>
          <p:nvPr/>
        </p:nvSpPr>
        <p:spPr>
          <a:xfrm>
            <a:off x="1771100" y="1493369"/>
            <a:ext cx="760800" cy="712500"/>
          </a:xfrm>
          <a:prstGeom prst="snip2DiagRect">
            <a:avLst>
              <a:gd fmla="val 0" name="adj1"/>
              <a:gd fmla="val 11074"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Audiowide"/>
                <a:ea typeface="Audiowide"/>
                <a:cs typeface="Audiowide"/>
                <a:sym typeface="Audiowide"/>
              </a:rPr>
              <a:t>0</a:t>
            </a:r>
            <a:r>
              <a:rPr lang="en" sz="2000">
                <a:solidFill>
                  <a:schemeClr val="lt1"/>
                </a:solidFill>
                <a:latin typeface="Audiowide"/>
                <a:ea typeface="Audiowide"/>
                <a:cs typeface="Audiowide"/>
                <a:sym typeface="Audiowide"/>
              </a:rPr>
              <a:t>1</a:t>
            </a:r>
            <a:endParaRPr sz="2000">
              <a:solidFill>
                <a:schemeClr val="lt1"/>
              </a:solidFill>
            </a:endParaRPr>
          </a:p>
        </p:txBody>
      </p:sp>
      <p:cxnSp>
        <p:nvCxnSpPr>
          <p:cNvPr id="1332" name="Google Shape;1332;p54"/>
          <p:cNvCxnSpPr>
            <a:stCxn id="1312" idx="0"/>
            <a:endCxn id="1331" idx="1"/>
          </p:cNvCxnSpPr>
          <p:nvPr/>
        </p:nvCxnSpPr>
        <p:spPr>
          <a:xfrm rot="10800000">
            <a:off x="2151488" y="2205794"/>
            <a:ext cx="0" cy="1162500"/>
          </a:xfrm>
          <a:prstGeom prst="straightConnector1">
            <a:avLst/>
          </a:prstGeom>
          <a:noFill/>
          <a:ln cap="flat" cmpd="sng" w="9525">
            <a:solidFill>
              <a:schemeClr val="lt1"/>
            </a:solidFill>
            <a:prstDash val="solid"/>
            <a:round/>
            <a:headEnd len="med" w="med" type="none"/>
            <a:tailEnd len="med" w="med" type="none"/>
          </a:ln>
        </p:spPr>
      </p:cxnSp>
      <p:sp>
        <p:nvSpPr>
          <p:cNvPr id="1333" name="Google Shape;1333;p54"/>
          <p:cNvSpPr/>
          <p:nvPr/>
        </p:nvSpPr>
        <p:spPr>
          <a:xfrm>
            <a:off x="3384763" y="3455894"/>
            <a:ext cx="760800" cy="712500"/>
          </a:xfrm>
          <a:prstGeom prst="snip2DiagRect">
            <a:avLst>
              <a:gd fmla="val 0" name="adj1"/>
              <a:gd fmla="val 11074"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Audiowide"/>
                <a:ea typeface="Audiowide"/>
                <a:cs typeface="Audiowide"/>
                <a:sym typeface="Audiowide"/>
              </a:rPr>
              <a:t>02</a:t>
            </a:r>
            <a:endParaRPr sz="2000">
              <a:solidFill>
                <a:schemeClr val="lt1"/>
              </a:solidFill>
            </a:endParaRPr>
          </a:p>
        </p:txBody>
      </p:sp>
      <p:cxnSp>
        <p:nvCxnSpPr>
          <p:cNvPr id="1334" name="Google Shape;1334;p54"/>
          <p:cNvCxnSpPr>
            <a:stCxn id="1333" idx="3"/>
            <a:endCxn id="1309" idx="2"/>
          </p:cNvCxnSpPr>
          <p:nvPr/>
        </p:nvCxnSpPr>
        <p:spPr>
          <a:xfrm rot="10800000">
            <a:off x="3765163" y="2293394"/>
            <a:ext cx="0" cy="1162500"/>
          </a:xfrm>
          <a:prstGeom prst="straightConnector1">
            <a:avLst/>
          </a:prstGeom>
          <a:noFill/>
          <a:ln cap="flat" cmpd="sng" w="9525">
            <a:solidFill>
              <a:schemeClr val="lt1"/>
            </a:solidFill>
            <a:prstDash val="solid"/>
            <a:round/>
            <a:headEnd len="med" w="med" type="none"/>
            <a:tailEnd len="med" w="med" type="none"/>
          </a:ln>
        </p:spPr>
      </p:cxnSp>
      <p:sp>
        <p:nvSpPr>
          <p:cNvPr id="1335" name="Google Shape;1335;p54"/>
          <p:cNvSpPr/>
          <p:nvPr/>
        </p:nvSpPr>
        <p:spPr>
          <a:xfrm>
            <a:off x="4998425" y="1493369"/>
            <a:ext cx="760800" cy="712500"/>
          </a:xfrm>
          <a:prstGeom prst="snip2DiagRect">
            <a:avLst>
              <a:gd fmla="val 0" name="adj1"/>
              <a:gd fmla="val 11074"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Audiowide"/>
                <a:ea typeface="Audiowide"/>
                <a:cs typeface="Audiowide"/>
                <a:sym typeface="Audiowide"/>
              </a:rPr>
              <a:t>03</a:t>
            </a:r>
            <a:endParaRPr sz="2000">
              <a:solidFill>
                <a:schemeClr val="lt1"/>
              </a:solidFill>
            </a:endParaRPr>
          </a:p>
        </p:txBody>
      </p:sp>
      <p:cxnSp>
        <p:nvCxnSpPr>
          <p:cNvPr id="1336" name="Google Shape;1336;p54"/>
          <p:cNvCxnSpPr>
            <a:stCxn id="1314" idx="0"/>
            <a:endCxn id="1335" idx="1"/>
          </p:cNvCxnSpPr>
          <p:nvPr/>
        </p:nvCxnSpPr>
        <p:spPr>
          <a:xfrm rot="10800000">
            <a:off x="5378835" y="2205794"/>
            <a:ext cx="0" cy="1162500"/>
          </a:xfrm>
          <a:prstGeom prst="straightConnector1">
            <a:avLst/>
          </a:prstGeom>
          <a:noFill/>
          <a:ln cap="flat" cmpd="sng" w="9525">
            <a:solidFill>
              <a:schemeClr val="lt1"/>
            </a:solidFill>
            <a:prstDash val="solid"/>
            <a:round/>
            <a:headEnd len="med" w="med" type="none"/>
            <a:tailEnd len="med" w="med" type="none"/>
          </a:ln>
        </p:spPr>
      </p:cxnSp>
      <p:sp>
        <p:nvSpPr>
          <p:cNvPr id="1337" name="Google Shape;1337;p54"/>
          <p:cNvSpPr/>
          <p:nvPr/>
        </p:nvSpPr>
        <p:spPr>
          <a:xfrm>
            <a:off x="6612075" y="3455894"/>
            <a:ext cx="760800" cy="712500"/>
          </a:xfrm>
          <a:prstGeom prst="snip2DiagRect">
            <a:avLst>
              <a:gd fmla="val 0" name="adj1"/>
              <a:gd fmla="val 11074"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Audiowide"/>
                <a:ea typeface="Audiowide"/>
                <a:cs typeface="Audiowide"/>
                <a:sym typeface="Audiowide"/>
              </a:rPr>
              <a:t>04</a:t>
            </a:r>
            <a:endParaRPr sz="2000">
              <a:solidFill>
                <a:schemeClr val="lt1"/>
              </a:solidFill>
            </a:endParaRPr>
          </a:p>
        </p:txBody>
      </p:sp>
      <p:cxnSp>
        <p:nvCxnSpPr>
          <p:cNvPr id="1338" name="Google Shape;1338;p54"/>
          <p:cNvCxnSpPr>
            <a:stCxn id="1337" idx="3"/>
            <a:endCxn id="1311" idx="2"/>
          </p:cNvCxnSpPr>
          <p:nvPr/>
        </p:nvCxnSpPr>
        <p:spPr>
          <a:xfrm rot="10800000">
            <a:off x="6992475" y="2293394"/>
            <a:ext cx="0" cy="116250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2" name="Shape 1342"/>
        <p:cNvGrpSpPr/>
        <p:nvPr/>
      </p:nvGrpSpPr>
      <p:grpSpPr>
        <a:xfrm>
          <a:off x="0" y="0"/>
          <a:ext cx="0" cy="0"/>
          <a:chOff x="0" y="0"/>
          <a:chExt cx="0" cy="0"/>
        </a:xfrm>
      </p:grpSpPr>
      <p:sp>
        <p:nvSpPr>
          <p:cNvPr id="1343" name="Google Shape;1343;p55"/>
          <p:cNvSpPr/>
          <p:nvPr/>
        </p:nvSpPr>
        <p:spPr>
          <a:xfrm>
            <a:off x="4381500" y="871388"/>
            <a:ext cx="4038600" cy="903000"/>
          </a:xfrm>
          <a:prstGeom prst="snip2DiagRect">
            <a:avLst>
              <a:gd fmla="val 0" name="adj1"/>
              <a:gd fmla="val 22148"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55"/>
          <p:cNvSpPr txBox="1"/>
          <p:nvPr>
            <p:ph type="title"/>
          </p:nvPr>
        </p:nvSpPr>
        <p:spPr>
          <a:xfrm>
            <a:off x="4381506" y="887025"/>
            <a:ext cx="4038600" cy="956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Technology </a:t>
            </a:r>
            <a:r>
              <a:rPr lang="en"/>
              <a:t>references</a:t>
            </a:r>
            <a:endParaRPr/>
          </a:p>
        </p:txBody>
      </p:sp>
      <p:sp>
        <p:nvSpPr>
          <p:cNvPr id="1345" name="Google Shape;1345;p55"/>
          <p:cNvSpPr txBox="1"/>
          <p:nvPr>
            <p:ph idx="1" type="body"/>
          </p:nvPr>
        </p:nvSpPr>
        <p:spPr>
          <a:xfrm>
            <a:off x="4381500" y="1843575"/>
            <a:ext cx="4038600" cy="2436000"/>
          </a:xfrm>
          <a:prstGeom prst="rect">
            <a:avLst/>
          </a:prstGeom>
        </p:spPr>
        <p:txBody>
          <a:bodyPr anchorCtr="0" anchor="t" bIns="91425" lIns="91425" spcFirstLastPara="1" rIns="274300" wrap="square" tIns="91425">
            <a:noAutofit/>
          </a:bodyPr>
          <a:lstStyle/>
          <a:p>
            <a:pPr indent="0" lvl="0" marL="0" rtl="0" algn="l">
              <a:spcBef>
                <a:spcPts val="0"/>
              </a:spcBef>
              <a:spcAft>
                <a:spcPts val="0"/>
              </a:spcAft>
              <a:buClr>
                <a:schemeClr val="dk1"/>
              </a:buClr>
              <a:buSzPts val="1100"/>
              <a:buFont typeface="Arial"/>
              <a:buNone/>
            </a:pPr>
            <a:r>
              <a:rPr lang="en">
                <a:solidFill>
                  <a:schemeClr val="lt1"/>
                </a:solidFill>
              </a:rPr>
              <a:t>Do you know what helps you make your point clear? Lists like this one:</a:t>
            </a:r>
            <a:br>
              <a:rPr lang="en">
                <a:solidFill>
                  <a:schemeClr val="lt1"/>
                </a:solidFill>
              </a:rPr>
            </a:br>
            <a:endParaRPr>
              <a:solidFill>
                <a:schemeClr val="lt1"/>
              </a:solidFill>
            </a:endParaRPr>
          </a:p>
          <a:p>
            <a:pPr indent="-317500" lvl="0" marL="457200" rtl="0" algn="l">
              <a:spcBef>
                <a:spcPts val="0"/>
              </a:spcBef>
              <a:spcAft>
                <a:spcPts val="0"/>
              </a:spcAft>
              <a:buClr>
                <a:schemeClr val="lt1"/>
              </a:buClr>
              <a:buSzPts val="1400"/>
              <a:buChar char="●"/>
            </a:pPr>
            <a:r>
              <a:rPr lang="en">
                <a:solidFill>
                  <a:schemeClr val="lt1"/>
                </a:solidFill>
              </a:rPr>
              <a:t>They’re simple </a:t>
            </a:r>
            <a:endParaRPr>
              <a:solidFill>
                <a:schemeClr val="lt1"/>
              </a:solidFill>
            </a:endParaRPr>
          </a:p>
          <a:p>
            <a:pPr indent="-317500" lvl="0" marL="457200" rtl="0" algn="l">
              <a:spcBef>
                <a:spcPts val="0"/>
              </a:spcBef>
              <a:spcAft>
                <a:spcPts val="0"/>
              </a:spcAft>
              <a:buClr>
                <a:schemeClr val="lt1"/>
              </a:buClr>
              <a:buSzPts val="1400"/>
              <a:buChar char="●"/>
            </a:pPr>
            <a:r>
              <a:rPr lang="en">
                <a:solidFill>
                  <a:schemeClr val="lt1"/>
                </a:solidFill>
              </a:rPr>
              <a:t>You can organize your ideas clearly</a:t>
            </a:r>
            <a:endParaRPr>
              <a:solidFill>
                <a:schemeClr val="lt1"/>
              </a:solidFill>
            </a:endParaRPr>
          </a:p>
          <a:p>
            <a:pPr indent="-317500" lvl="0" marL="457200" rtl="0" algn="l">
              <a:spcBef>
                <a:spcPts val="0"/>
              </a:spcBef>
              <a:spcAft>
                <a:spcPts val="0"/>
              </a:spcAft>
              <a:buClr>
                <a:schemeClr val="lt1"/>
              </a:buClr>
              <a:buSzPts val="1400"/>
              <a:buChar char="●"/>
            </a:pPr>
            <a:r>
              <a:rPr lang="en">
                <a:solidFill>
                  <a:schemeClr val="lt1"/>
                </a:solidFill>
              </a:rPr>
              <a:t>You’ll never forget to buy milk!</a:t>
            </a:r>
            <a:endParaRPr>
              <a:solidFill>
                <a:schemeClr val="lt1"/>
              </a:solidFill>
            </a:endParaRPr>
          </a:p>
          <a:p>
            <a:pPr indent="0" lvl="0" marL="0" rtl="0" algn="l">
              <a:spcBef>
                <a:spcPts val="0"/>
              </a:spcBef>
              <a:spcAft>
                <a:spcPts val="0"/>
              </a:spcAft>
              <a:buClr>
                <a:schemeClr val="dk1"/>
              </a:buClr>
              <a:buSzPts val="1100"/>
              <a:buFont typeface="Arial"/>
              <a:buNone/>
            </a:pPr>
            <a:r>
              <a:t/>
            </a:r>
            <a:endParaRPr>
              <a:solidFill>
                <a:schemeClr val="lt1"/>
              </a:solidFill>
            </a:endParaRPr>
          </a:p>
          <a:p>
            <a:pPr indent="0" lvl="0" marL="0" rtl="0" algn="l">
              <a:spcBef>
                <a:spcPts val="0"/>
              </a:spcBef>
              <a:spcAft>
                <a:spcPts val="0"/>
              </a:spcAft>
              <a:buNone/>
            </a:pPr>
            <a:r>
              <a:rPr lang="en">
                <a:solidFill>
                  <a:schemeClr val="lt1"/>
                </a:solidFill>
              </a:rPr>
              <a:t>And the most important thing: the audience won’t miss the point of your presentation at all. Let’s use lists!</a:t>
            </a:r>
            <a:endParaRPr>
              <a:solidFill>
                <a:schemeClr val="lt1"/>
              </a:solidFill>
            </a:endParaRPr>
          </a:p>
        </p:txBody>
      </p:sp>
      <p:pic>
        <p:nvPicPr>
          <p:cNvPr id="1346" name="Google Shape;1346;p55"/>
          <p:cNvPicPr preferRelativeResize="0"/>
          <p:nvPr/>
        </p:nvPicPr>
        <p:blipFill rotWithShape="1">
          <a:blip r:embed="rId3">
            <a:alphaModFix amt="75000"/>
          </a:blip>
          <a:srcRect b="0" l="17877" r="0" t="14008"/>
          <a:stretch/>
        </p:blipFill>
        <p:spPr>
          <a:xfrm rot="-5399996">
            <a:off x="-899475" y="1372301"/>
            <a:ext cx="4737352" cy="3071746"/>
          </a:xfrm>
          <a:prstGeom prst="rect">
            <a:avLst/>
          </a:prstGeom>
          <a:noFill/>
          <a:ln>
            <a:noFill/>
          </a:ln>
        </p:spPr>
      </p:pic>
      <p:grpSp>
        <p:nvGrpSpPr>
          <p:cNvPr id="1347" name="Google Shape;1347;p55"/>
          <p:cNvGrpSpPr/>
          <p:nvPr/>
        </p:nvGrpSpPr>
        <p:grpSpPr>
          <a:xfrm>
            <a:off x="8637582" y="3602221"/>
            <a:ext cx="288601" cy="1096693"/>
            <a:chOff x="1006700" y="2603975"/>
            <a:chExt cx="55450" cy="210700"/>
          </a:xfrm>
        </p:grpSpPr>
        <p:sp>
          <p:nvSpPr>
            <p:cNvPr id="1348" name="Google Shape;1348;p55"/>
            <p:cNvSpPr/>
            <p:nvPr/>
          </p:nvSpPr>
          <p:spPr>
            <a:xfrm>
              <a:off x="1006700" y="262997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55"/>
            <p:cNvSpPr/>
            <p:nvPr/>
          </p:nvSpPr>
          <p:spPr>
            <a:xfrm>
              <a:off x="1032700" y="260397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55"/>
            <p:cNvSpPr/>
            <p:nvPr/>
          </p:nvSpPr>
          <p:spPr>
            <a:xfrm>
              <a:off x="1006700" y="2707200"/>
              <a:ext cx="55450" cy="3850"/>
            </a:xfrm>
            <a:custGeom>
              <a:rect b="b" l="l" r="r" t="t"/>
              <a:pathLst>
                <a:path extrusionOk="0" h="154" w="2218">
                  <a:moveTo>
                    <a:pt x="0" y="1"/>
                  </a:moveTo>
                  <a:lnTo>
                    <a:pt x="0" y="154"/>
                  </a:lnTo>
                  <a:lnTo>
                    <a:pt x="2218" y="154"/>
                  </a:lnTo>
                  <a:lnTo>
                    <a:pt x="22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55"/>
            <p:cNvSpPr/>
            <p:nvPr/>
          </p:nvSpPr>
          <p:spPr>
            <a:xfrm>
              <a:off x="1032700" y="2681600"/>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55"/>
            <p:cNvSpPr/>
            <p:nvPr/>
          </p:nvSpPr>
          <p:spPr>
            <a:xfrm>
              <a:off x="1006700" y="278522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55"/>
            <p:cNvSpPr/>
            <p:nvPr/>
          </p:nvSpPr>
          <p:spPr>
            <a:xfrm>
              <a:off x="1032700" y="275922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354" name="Google Shape;1354;p55"/>
          <p:cNvPicPr preferRelativeResize="0"/>
          <p:nvPr/>
        </p:nvPicPr>
        <p:blipFill rotWithShape="1">
          <a:blip r:embed="rId4">
            <a:alphaModFix/>
          </a:blip>
          <a:srcRect b="13782" l="5280" r="59158" t="20018"/>
          <a:stretch/>
        </p:blipFill>
        <p:spPr>
          <a:xfrm>
            <a:off x="855925" y="815600"/>
            <a:ext cx="3308100" cy="3464100"/>
          </a:xfrm>
          <a:prstGeom prst="snip2DiagRect">
            <a:avLst>
              <a:gd fmla="val 0" name="adj1"/>
              <a:gd fmla="val 7153" name="adj2"/>
            </a:avLst>
          </a:prstGeom>
          <a:noFill/>
          <a:ln cap="flat" cmpd="sng" w="9525">
            <a:solidFill>
              <a:schemeClr val="lt1"/>
            </a:solidFill>
            <a:prstDash val="solid"/>
            <a:round/>
            <a:headEnd len="sm" w="sm" type="none"/>
            <a:tailEnd len="sm" w="sm" type="none"/>
          </a:ln>
        </p:spPr>
      </p:pic>
      <p:grpSp>
        <p:nvGrpSpPr>
          <p:cNvPr id="1355" name="Google Shape;1355;p55"/>
          <p:cNvGrpSpPr/>
          <p:nvPr/>
        </p:nvGrpSpPr>
        <p:grpSpPr>
          <a:xfrm>
            <a:off x="332772" y="288838"/>
            <a:ext cx="760896" cy="707727"/>
            <a:chOff x="827350" y="3629733"/>
            <a:chExt cx="1431600" cy="1332067"/>
          </a:xfrm>
        </p:grpSpPr>
        <p:sp>
          <p:nvSpPr>
            <p:cNvPr id="1356" name="Google Shape;1356;p55"/>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55"/>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55"/>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 name="Google Shape;1359;p55"/>
          <p:cNvGrpSpPr/>
          <p:nvPr/>
        </p:nvGrpSpPr>
        <p:grpSpPr>
          <a:xfrm>
            <a:off x="1205430" y="449959"/>
            <a:ext cx="527545" cy="490734"/>
            <a:chOff x="827350" y="3629733"/>
            <a:chExt cx="1431600" cy="1332067"/>
          </a:xfrm>
        </p:grpSpPr>
        <p:sp>
          <p:nvSpPr>
            <p:cNvPr id="1360" name="Google Shape;1360;p55"/>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55"/>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55"/>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 name="Google Shape;1363;p55"/>
          <p:cNvGrpSpPr/>
          <p:nvPr/>
        </p:nvGrpSpPr>
        <p:grpSpPr>
          <a:xfrm>
            <a:off x="543188" y="1131212"/>
            <a:ext cx="412158" cy="383369"/>
            <a:chOff x="827350" y="3629733"/>
            <a:chExt cx="1431600" cy="1332067"/>
          </a:xfrm>
        </p:grpSpPr>
        <p:sp>
          <p:nvSpPr>
            <p:cNvPr id="1364" name="Google Shape;1364;p55"/>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55"/>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55"/>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0" name="Shape 1370"/>
        <p:cNvGrpSpPr/>
        <p:nvPr/>
      </p:nvGrpSpPr>
      <p:grpSpPr>
        <a:xfrm>
          <a:off x="0" y="0"/>
          <a:ext cx="0" cy="0"/>
          <a:chOff x="0" y="0"/>
          <a:chExt cx="0" cy="0"/>
        </a:xfrm>
      </p:grpSpPr>
      <p:sp>
        <p:nvSpPr>
          <p:cNvPr id="1371" name="Google Shape;1371;p56"/>
          <p:cNvSpPr/>
          <p:nvPr/>
        </p:nvSpPr>
        <p:spPr>
          <a:xfrm>
            <a:off x="838200" y="1361600"/>
            <a:ext cx="3200400" cy="903000"/>
          </a:xfrm>
          <a:prstGeom prst="snip2DiagRect">
            <a:avLst>
              <a:gd fmla="val 0" name="adj1"/>
              <a:gd fmla="val 22148"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2" name="Google Shape;1372;p56"/>
          <p:cNvGrpSpPr/>
          <p:nvPr/>
        </p:nvGrpSpPr>
        <p:grpSpPr>
          <a:xfrm>
            <a:off x="4187225" y="869775"/>
            <a:ext cx="4219500" cy="3200625"/>
            <a:chOff x="4187225" y="869775"/>
            <a:chExt cx="4219500" cy="3200625"/>
          </a:xfrm>
        </p:grpSpPr>
        <p:sp>
          <p:nvSpPr>
            <p:cNvPr id="1373" name="Google Shape;1373;p56"/>
            <p:cNvSpPr/>
            <p:nvPr/>
          </p:nvSpPr>
          <p:spPr>
            <a:xfrm>
              <a:off x="5662275" y="3677475"/>
              <a:ext cx="1269409" cy="392925"/>
            </a:xfrm>
            <a:custGeom>
              <a:rect b="b" l="l" r="r" t="t"/>
              <a:pathLst>
                <a:path extrusionOk="0" h="92453" w="55324">
                  <a:moveTo>
                    <a:pt x="14662" y="1"/>
                  </a:moveTo>
                  <a:lnTo>
                    <a:pt x="14482" y="2609"/>
                  </a:lnTo>
                  <a:lnTo>
                    <a:pt x="11791" y="41519"/>
                  </a:lnTo>
                  <a:lnTo>
                    <a:pt x="11747" y="42149"/>
                  </a:lnTo>
                  <a:lnTo>
                    <a:pt x="11276" y="48946"/>
                  </a:lnTo>
                  <a:lnTo>
                    <a:pt x="10009" y="67301"/>
                  </a:lnTo>
                  <a:lnTo>
                    <a:pt x="9674" y="72100"/>
                  </a:lnTo>
                  <a:lnTo>
                    <a:pt x="9309" y="77399"/>
                  </a:lnTo>
                  <a:cubicBezTo>
                    <a:pt x="9308" y="79203"/>
                    <a:pt x="8592" y="80932"/>
                    <a:pt x="7316" y="82207"/>
                  </a:cubicBezTo>
                  <a:lnTo>
                    <a:pt x="1713" y="87809"/>
                  </a:lnTo>
                  <a:cubicBezTo>
                    <a:pt x="1" y="89522"/>
                    <a:pt x="1214" y="92452"/>
                    <a:pt x="3638" y="92452"/>
                  </a:cubicBezTo>
                  <a:lnTo>
                    <a:pt x="51687" y="92452"/>
                  </a:lnTo>
                  <a:cubicBezTo>
                    <a:pt x="54110" y="92452"/>
                    <a:pt x="55324" y="89522"/>
                    <a:pt x="53610" y="87809"/>
                  </a:cubicBezTo>
                  <a:lnTo>
                    <a:pt x="48009" y="82207"/>
                  </a:lnTo>
                  <a:cubicBezTo>
                    <a:pt x="46733" y="80932"/>
                    <a:pt x="46017" y="79203"/>
                    <a:pt x="46017" y="77399"/>
                  </a:cubicBezTo>
                  <a:lnTo>
                    <a:pt x="45652" y="72100"/>
                  </a:lnTo>
                  <a:lnTo>
                    <a:pt x="45317" y="67301"/>
                  </a:lnTo>
                  <a:lnTo>
                    <a:pt x="44049" y="48946"/>
                  </a:lnTo>
                  <a:lnTo>
                    <a:pt x="43577" y="42149"/>
                  </a:lnTo>
                  <a:lnTo>
                    <a:pt x="43535" y="41519"/>
                  </a:lnTo>
                  <a:lnTo>
                    <a:pt x="40842" y="2609"/>
                  </a:lnTo>
                  <a:lnTo>
                    <a:pt x="40662" y="1"/>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56"/>
            <p:cNvSpPr/>
            <p:nvPr/>
          </p:nvSpPr>
          <p:spPr>
            <a:xfrm>
              <a:off x="4191325" y="869775"/>
              <a:ext cx="4211400" cy="2807700"/>
            </a:xfrm>
            <a:prstGeom prst="snip2DiagRect">
              <a:avLst>
                <a:gd fmla="val 0" name="adj1"/>
                <a:gd fmla="val 9219"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75" name="Google Shape;1375;p56"/>
            <p:cNvCxnSpPr/>
            <p:nvPr/>
          </p:nvCxnSpPr>
          <p:spPr>
            <a:xfrm>
              <a:off x="4187225" y="3305175"/>
              <a:ext cx="4219500" cy="0"/>
            </a:xfrm>
            <a:prstGeom prst="straightConnector1">
              <a:avLst/>
            </a:prstGeom>
            <a:noFill/>
            <a:ln cap="flat" cmpd="sng" w="9525">
              <a:solidFill>
                <a:schemeClr val="lt1"/>
              </a:solidFill>
              <a:prstDash val="solid"/>
              <a:round/>
              <a:headEnd len="med" w="med" type="none"/>
              <a:tailEnd len="med" w="med" type="none"/>
            </a:ln>
          </p:spPr>
        </p:cxnSp>
      </p:grpSp>
      <p:sp>
        <p:nvSpPr>
          <p:cNvPr id="1376" name="Google Shape;1376;p56"/>
          <p:cNvSpPr txBox="1"/>
          <p:nvPr>
            <p:ph type="title"/>
          </p:nvPr>
        </p:nvSpPr>
        <p:spPr>
          <a:xfrm>
            <a:off x="964750" y="1536350"/>
            <a:ext cx="2947500" cy="553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Mockup</a:t>
            </a:r>
            <a:endParaRPr/>
          </a:p>
        </p:txBody>
      </p:sp>
      <p:sp>
        <p:nvSpPr>
          <p:cNvPr id="1377" name="Google Shape;1377;p56"/>
          <p:cNvSpPr txBox="1"/>
          <p:nvPr>
            <p:ph idx="1" type="subTitle"/>
          </p:nvPr>
        </p:nvSpPr>
        <p:spPr>
          <a:xfrm rot="350">
            <a:off x="964550" y="2381675"/>
            <a:ext cx="2947500" cy="14046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You can replace the image on the screen with your own work. Just right-click on it and select “Replace image”</a:t>
            </a:r>
            <a:endParaRPr/>
          </a:p>
        </p:txBody>
      </p:sp>
      <p:pic>
        <p:nvPicPr>
          <p:cNvPr id="1378" name="Google Shape;1378;p56"/>
          <p:cNvPicPr preferRelativeResize="0"/>
          <p:nvPr/>
        </p:nvPicPr>
        <p:blipFill rotWithShape="1">
          <a:blip r:embed="rId3">
            <a:alphaModFix/>
          </a:blip>
          <a:srcRect b="3025" l="0" r="0" t="3016"/>
          <a:stretch/>
        </p:blipFill>
        <p:spPr>
          <a:xfrm>
            <a:off x="4353125" y="1063600"/>
            <a:ext cx="3887700" cy="2060700"/>
          </a:xfrm>
          <a:prstGeom prst="snip2DiagRect">
            <a:avLst>
              <a:gd fmla="val 0" name="adj1"/>
              <a:gd fmla="val 9776" name="adj2"/>
            </a:avLst>
          </a:prstGeom>
          <a:noFill/>
          <a:ln cap="flat" cmpd="sng" w="9525">
            <a:solidFill>
              <a:schemeClr val="lt1"/>
            </a:solidFill>
            <a:prstDash val="solid"/>
            <a:round/>
            <a:headEnd len="sm" w="sm" type="none"/>
            <a:tailEnd len="sm" w="sm" type="none"/>
          </a:ln>
        </p:spPr>
      </p:pic>
      <p:grpSp>
        <p:nvGrpSpPr>
          <p:cNvPr id="1379" name="Google Shape;1379;p56"/>
          <p:cNvGrpSpPr/>
          <p:nvPr/>
        </p:nvGrpSpPr>
        <p:grpSpPr>
          <a:xfrm>
            <a:off x="254607" y="3602221"/>
            <a:ext cx="288601" cy="1096693"/>
            <a:chOff x="1006700" y="2603975"/>
            <a:chExt cx="55450" cy="210700"/>
          </a:xfrm>
        </p:grpSpPr>
        <p:sp>
          <p:nvSpPr>
            <p:cNvPr id="1380" name="Google Shape;1380;p56"/>
            <p:cNvSpPr/>
            <p:nvPr/>
          </p:nvSpPr>
          <p:spPr>
            <a:xfrm>
              <a:off x="1006700" y="262997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56"/>
            <p:cNvSpPr/>
            <p:nvPr/>
          </p:nvSpPr>
          <p:spPr>
            <a:xfrm>
              <a:off x="1032700" y="260397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6"/>
            <p:cNvSpPr/>
            <p:nvPr/>
          </p:nvSpPr>
          <p:spPr>
            <a:xfrm>
              <a:off x="1006700" y="2707200"/>
              <a:ext cx="55450" cy="3850"/>
            </a:xfrm>
            <a:custGeom>
              <a:rect b="b" l="l" r="r" t="t"/>
              <a:pathLst>
                <a:path extrusionOk="0" h="154" w="2218">
                  <a:moveTo>
                    <a:pt x="0" y="1"/>
                  </a:moveTo>
                  <a:lnTo>
                    <a:pt x="0" y="154"/>
                  </a:lnTo>
                  <a:lnTo>
                    <a:pt x="2218" y="154"/>
                  </a:lnTo>
                  <a:lnTo>
                    <a:pt x="22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6"/>
            <p:cNvSpPr/>
            <p:nvPr/>
          </p:nvSpPr>
          <p:spPr>
            <a:xfrm>
              <a:off x="1032700" y="2681600"/>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56"/>
            <p:cNvSpPr/>
            <p:nvPr/>
          </p:nvSpPr>
          <p:spPr>
            <a:xfrm>
              <a:off x="1006700" y="278522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56"/>
            <p:cNvSpPr/>
            <p:nvPr/>
          </p:nvSpPr>
          <p:spPr>
            <a:xfrm>
              <a:off x="1032700" y="275922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 name="Google Shape;1386;p56"/>
          <p:cNvGrpSpPr/>
          <p:nvPr/>
        </p:nvGrpSpPr>
        <p:grpSpPr>
          <a:xfrm>
            <a:off x="7560272" y="279313"/>
            <a:ext cx="760896" cy="707727"/>
            <a:chOff x="827350" y="3629733"/>
            <a:chExt cx="1431600" cy="1332067"/>
          </a:xfrm>
        </p:grpSpPr>
        <p:sp>
          <p:nvSpPr>
            <p:cNvPr id="1387" name="Google Shape;1387;p56"/>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56"/>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56"/>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 name="Google Shape;1390;p56"/>
          <p:cNvGrpSpPr/>
          <p:nvPr/>
        </p:nvGrpSpPr>
        <p:grpSpPr>
          <a:xfrm>
            <a:off x="8406717" y="294134"/>
            <a:ext cx="527545" cy="490734"/>
            <a:chOff x="827350" y="3629733"/>
            <a:chExt cx="1431600" cy="1332067"/>
          </a:xfrm>
        </p:grpSpPr>
        <p:sp>
          <p:nvSpPr>
            <p:cNvPr id="1391" name="Google Shape;1391;p56"/>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56"/>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56"/>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 name="Google Shape;1394;p56"/>
          <p:cNvGrpSpPr/>
          <p:nvPr/>
        </p:nvGrpSpPr>
        <p:grpSpPr>
          <a:xfrm>
            <a:off x="8224688" y="1063612"/>
            <a:ext cx="412158" cy="383369"/>
            <a:chOff x="827350" y="3629733"/>
            <a:chExt cx="1431600" cy="1332067"/>
          </a:xfrm>
        </p:grpSpPr>
        <p:sp>
          <p:nvSpPr>
            <p:cNvPr id="1395" name="Google Shape;1395;p56"/>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56"/>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56"/>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1" name="Shape 1401"/>
        <p:cNvGrpSpPr/>
        <p:nvPr/>
      </p:nvGrpSpPr>
      <p:grpSpPr>
        <a:xfrm>
          <a:off x="0" y="0"/>
          <a:ext cx="0" cy="0"/>
          <a:chOff x="0" y="0"/>
          <a:chExt cx="0" cy="0"/>
        </a:xfrm>
      </p:grpSpPr>
      <p:sp>
        <p:nvSpPr>
          <p:cNvPr id="1402" name="Google Shape;1402;p57"/>
          <p:cNvSpPr/>
          <p:nvPr/>
        </p:nvSpPr>
        <p:spPr>
          <a:xfrm>
            <a:off x="1727250" y="539500"/>
            <a:ext cx="5689500" cy="24768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3" name="Google Shape;1403;p57"/>
          <p:cNvGrpSpPr/>
          <p:nvPr/>
        </p:nvGrpSpPr>
        <p:grpSpPr>
          <a:xfrm>
            <a:off x="4845977" y="3364415"/>
            <a:ext cx="387661" cy="387661"/>
            <a:chOff x="1379798" y="1723250"/>
            <a:chExt cx="397887" cy="397887"/>
          </a:xfrm>
        </p:grpSpPr>
        <p:sp>
          <p:nvSpPr>
            <p:cNvPr id="1404" name="Google Shape;1404;p57"/>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57"/>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57"/>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57"/>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 name="Google Shape;1408;p57"/>
          <p:cNvGrpSpPr/>
          <p:nvPr/>
        </p:nvGrpSpPr>
        <p:grpSpPr>
          <a:xfrm>
            <a:off x="3246633" y="3364415"/>
            <a:ext cx="387681" cy="387661"/>
            <a:chOff x="266768" y="1721375"/>
            <a:chExt cx="397907" cy="397887"/>
          </a:xfrm>
        </p:grpSpPr>
        <p:sp>
          <p:nvSpPr>
            <p:cNvPr id="1409" name="Google Shape;1409;p57"/>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7"/>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 name="Google Shape;1411;p57"/>
          <p:cNvGrpSpPr/>
          <p:nvPr/>
        </p:nvGrpSpPr>
        <p:grpSpPr>
          <a:xfrm>
            <a:off x="4046325" y="3364415"/>
            <a:ext cx="387641" cy="387661"/>
            <a:chOff x="864491" y="1723250"/>
            <a:chExt cx="397866" cy="397887"/>
          </a:xfrm>
        </p:grpSpPr>
        <p:sp>
          <p:nvSpPr>
            <p:cNvPr id="1412" name="Google Shape;1412;p57"/>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57"/>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7"/>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5" name="Google Shape;1415;p57"/>
          <p:cNvSpPr txBox="1"/>
          <p:nvPr>
            <p:ph type="ctrTitle"/>
          </p:nvPr>
        </p:nvSpPr>
        <p:spPr>
          <a:xfrm>
            <a:off x="2243613" y="573100"/>
            <a:ext cx="4661700" cy="1155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1416" name="Google Shape;1416;p57"/>
          <p:cNvSpPr txBox="1"/>
          <p:nvPr>
            <p:ph idx="1" type="subTitle"/>
          </p:nvPr>
        </p:nvSpPr>
        <p:spPr>
          <a:xfrm>
            <a:off x="2243625" y="1723300"/>
            <a:ext cx="4661700" cy="1155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a:solidFill>
                  <a:schemeClr val="lt1"/>
                </a:solidFill>
              </a:rPr>
              <a:t>Do you have any questions?</a:t>
            </a:r>
            <a:endParaRPr b="1">
              <a:solidFill>
                <a:schemeClr val="lt1"/>
              </a:solidFill>
            </a:endParaRPr>
          </a:p>
          <a:p>
            <a:pPr indent="0" lvl="0" marL="0" rtl="0" algn="ctr">
              <a:spcBef>
                <a:spcPts val="1000"/>
              </a:spcBef>
              <a:spcAft>
                <a:spcPts val="0"/>
              </a:spcAft>
              <a:buClr>
                <a:schemeClr val="dk1"/>
              </a:buClr>
              <a:buSzPts val="1100"/>
              <a:buFont typeface="Arial"/>
              <a:buNone/>
            </a:pPr>
            <a:r>
              <a:rPr lang="en">
                <a:solidFill>
                  <a:schemeClr val="lt1"/>
                </a:solidFill>
              </a:rPr>
              <a:t>youremail@freepik.com </a:t>
            </a:r>
            <a:endParaRPr>
              <a:solidFill>
                <a:schemeClr val="lt1"/>
              </a:solidFill>
            </a:endParaRPr>
          </a:p>
          <a:p>
            <a:pPr indent="0" lvl="0" marL="0" rtl="0" algn="ctr">
              <a:spcBef>
                <a:spcPts val="0"/>
              </a:spcBef>
              <a:spcAft>
                <a:spcPts val="0"/>
              </a:spcAft>
              <a:buClr>
                <a:schemeClr val="dk1"/>
              </a:buClr>
              <a:buSzPts val="1100"/>
              <a:buFont typeface="Arial"/>
              <a:buNone/>
            </a:pPr>
            <a:r>
              <a:rPr lang="en">
                <a:solidFill>
                  <a:schemeClr val="lt1"/>
                </a:solidFill>
              </a:rPr>
              <a:t>+91  620 421 838 </a:t>
            </a:r>
            <a:endParaRPr>
              <a:solidFill>
                <a:schemeClr val="lt1"/>
              </a:solidFill>
            </a:endParaRPr>
          </a:p>
          <a:p>
            <a:pPr indent="0" lvl="0" marL="0" rtl="0" algn="ctr">
              <a:spcBef>
                <a:spcPts val="0"/>
              </a:spcBef>
              <a:spcAft>
                <a:spcPts val="0"/>
              </a:spcAft>
              <a:buNone/>
            </a:pPr>
            <a:r>
              <a:rPr lang="en">
                <a:solidFill>
                  <a:schemeClr val="lt1"/>
                </a:solidFill>
              </a:rPr>
              <a:t>your</a:t>
            </a:r>
            <a:r>
              <a:rPr lang="en"/>
              <a:t>website</a:t>
            </a:r>
            <a:r>
              <a:rPr lang="en">
                <a:solidFill>
                  <a:schemeClr val="lt1"/>
                </a:solidFill>
              </a:rPr>
              <a:t>.com</a:t>
            </a:r>
            <a:endParaRPr>
              <a:solidFill>
                <a:schemeClr val="lt1"/>
              </a:solidFill>
            </a:endParaRPr>
          </a:p>
        </p:txBody>
      </p:sp>
      <p:sp>
        <p:nvSpPr>
          <p:cNvPr id="1417" name="Google Shape;1417;p57"/>
          <p:cNvSpPr txBox="1"/>
          <p:nvPr>
            <p:ph idx="4294967295" type="subTitle"/>
          </p:nvPr>
        </p:nvSpPr>
        <p:spPr>
          <a:xfrm>
            <a:off x="2827350" y="3911275"/>
            <a:ext cx="3489300" cy="2886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b="0" lang="en" sz="1200">
                <a:solidFill>
                  <a:schemeClr val="lt1"/>
                </a:solidFill>
              </a:rPr>
              <a:t>Please keep this slide for attribution</a:t>
            </a:r>
            <a:endParaRPr b="0" sz="1200">
              <a:solidFill>
                <a:schemeClr val="lt1"/>
              </a:solidFill>
            </a:endParaRPr>
          </a:p>
        </p:txBody>
      </p:sp>
      <p:grpSp>
        <p:nvGrpSpPr>
          <p:cNvPr id="1418" name="Google Shape;1418;p57"/>
          <p:cNvGrpSpPr/>
          <p:nvPr/>
        </p:nvGrpSpPr>
        <p:grpSpPr>
          <a:xfrm>
            <a:off x="5645649" y="3363110"/>
            <a:ext cx="388966" cy="388966"/>
            <a:chOff x="1190625" y="238125"/>
            <a:chExt cx="5235075" cy="5235075"/>
          </a:xfrm>
        </p:grpSpPr>
        <p:sp>
          <p:nvSpPr>
            <p:cNvPr id="1419" name="Google Shape;1419;p57"/>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57"/>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 name="Google Shape;1421;p57"/>
          <p:cNvGrpSpPr/>
          <p:nvPr/>
        </p:nvGrpSpPr>
        <p:grpSpPr>
          <a:xfrm>
            <a:off x="1006807" y="487596"/>
            <a:ext cx="288601" cy="1096693"/>
            <a:chOff x="1006700" y="2603975"/>
            <a:chExt cx="55450" cy="210700"/>
          </a:xfrm>
        </p:grpSpPr>
        <p:sp>
          <p:nvSpPr>
            <p:cNvPr id="1422" name="Google Shape;1422;p57"/>
            <p:cNvSpPr/>
            <p:nvPr/>
          </p:nvSpPr>
          <p:spPr>
            <a:xfrm>
              <a:off x="1006700" y="262997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57"/>
            <p:cNvSpPr/>
            <p:nvPr/>
          </p:nvSpPr>
          <p:spPr>
            <a:xfrm>
              <a:off x="1032700" y="260397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57"/>
            <p:cNvSpPr/>
            <p:nvPr/>
          </p:nvSpPr>
          <p:spPr>
            <a:xfrm>
              <a:off x="1006700" y="2707200"/>
              <a:ext cx="55450" cy="3850"/>
            </a:xfrm>
            <a:custGeom>
              <a:rect b="b" l="l" r="r" t="t"/>
              <a:pathLst>
                <a:path extrusionOk="0" h="154" w="2218">
                  <a:moveTo>
                    <a:pt x="0" y="1"/>
                  </a:moveTo>
                  <a:lnTo>
                    <a:pt x="0" y="154"/>
                  </a:lnTo>
                  <a:lnTo>
                    <a:pt x="2218" y="154"/>
                  </a:lnTo>
                  <a:lnTo>
                    <a:pt x="22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57"/>
            <p:cNvSpPr/>
            <p:nvPr/>
          </p:nvSpPr>
          <p:spPr>
            <a:xfrm>
              <a:off x="1032700" y="2681600"/>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57"/>
            <p:cNvSpPr/>
            <p:nvPr/>
          </p:nvSpPr>
          <p:spPr>
            <a:xfrm>
              <a:off x="1006700" y="278522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57"/>
            <p:cNvSpPr/>
            <p:nvPr/>
          </p:nvSpPr>
          <p:spPr>
            <a:xfrm>
              <a:off x="1032700" y="275922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 name="Google Shape;1428;p57"/>
          <p:cNvGrpSpPr/>
          <p:nvPr/>
        </p:nvGrpSpPr>
        <p:grpSpPr>
          <a:xfrm rot="5400000">
            <a:off x="7769557" y="3906771"/>
            <a:ext cx="288601" cy="1096693"/>
            <a:chOff x="1006700" y="2603975"/>
            <a:chExt cx="55450" cy="210700"/>
          </a:xfrm>
        </p:grpSpPr>
        <p:sp>
          <p:nvSpPr>
            <p:cNvPr id="1429" name="Google Shape;1429;p57"/>
            <p:cNvSpPr/>
            <p:nvPr/>
          </p:nvSpPr>
          <p:spPr>
            <a:xfrm>
              <a:off x="1006700" y="262997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57"/>
            <p:cNvSpPr/>
            <p:nvPr/>
          </p:nvSpPr>
          <p:spPr>
            <a:xfrm>
              <a:off x="1032700" y="260397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57"/>
            <p:cNvSpPr/>
            <p:nvPr/>
          </p:nvSpPr>
          <p:spPr>
            <a:xfrm>
              <a:off x="1006700" y="2707200"/>
              <a:ext cx="55450" cy="3850"/>
            </a:xfrm>
            <a:custGeom>
              <a:rect b="b" l="l" r="r" t="t"/>
              <a:pathLst>
                <a:path extrusionOk="0" h="154" w="2218">
                  <a:moveTo>
                    <a:pt x="0" y="1"/>
                  </a:moveTo>
                  <a:lnTo>
                    <a:pt x="0" y="154"/>
                  </a:lnTo>
                  <a:lnTo>
                    <a:pt x="2218" y="154"/>
                  </a:lnTo>
                  <a:lnTo>
                    <a:pt x="22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57"/>
            <p:cNvSpPr/>
            <p:nvPr/>
          </p:nvSpPr>
          <p:spPr>
            <a:xfrm>
              <a:off x="1032700" y="2681600"/>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57"/>
            <p:cNvSpPr/>
            <p:nvPr/>
          </p:nvSpPr>
          <p:spPr>
            <a:xfrm>
              <a:off x="1006700" y="278522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57"/>
            <p:cNvSpPr/>
            <p:nvPr/>
          </p:nvSpPr>
          <p:spPr>
            <a:xfrm>
              <a:off x="1032700" y="275922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5" name="Google Shape;1435;p57"/>
          <p:cNvGrpSpPr/>
          <p:nvPr/>
        </p:nvGrpSpPr>
        <p:grpSpPr>
          <a:xfrm>
            <a:off x="551124" y="3629702"/>
            <a:ext cx="1178637" cy="1096691"/>
            <a:chOff x="827350" y="3629733"/>
            <a:chExt cx="1431600" cy="1332067"/>
          </a:xfrm>
        </p:grpSpPr>
        <p:sp>
          <p:nvSpPr>
            <p:cNvPr id="1436" name="Google Shape;1436;p57"/>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57"/>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57"/>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 name="Google Shape;1439;p57"/>
          <p:cNvGrpSpPr/>
          <p:nvPr/>
        </p:nvGrpSpPr>
        <p:grpSpPr>
          <a:xfrm>
            <a:off x="322602" y="2902809"/>
            <a:ext cx="781224" cy="726909"/>
            <a:chOff x="827350" y="3629733"/>
            <a:chExt cx="1431600" cy="1332067"/>
          </a:xfrm>
        </p:grpSpPr>
        <p:sp>
          <p:nvSpPr>
            <p:cNvPr id="1440" name="Google Shape;1440;p57"/>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57"/>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57"/>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 name="Google Shape;1443;p57"/>
          <p:cNvGrpSpPr/>
          <p:nvPr/>
        </p:nvGrpSpPr>
        <p:grpSpPr>
          <a:xfrm>
            <a:off x="1816189" y="4394848"/>
            <a:ext cx="356325" cy="331552"/>
            <a:chOff x="827350" y="3629733"/>
            <a:chExt cx="1431600" cy="1332067"/>
          </a:xfrm>
        </p:grpSpPr>
        <p:sp>
          <p:nvSpPr>
            <p:cNvPr id="1444" name="Google Shape;1444;p57"/>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57"/>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57"/>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 name="Google Shape;1447;p57"/>
          <p:cNvGrpSpPr/>
          <p:nvPr/>
        </p:nvGrpSpPr>
        <p:grpSpPr>
          <a:xfrm>
            <a:off x="7466251" y="219713"/>
            <a:ext cx="895180" cy="832942"/>
            <a:chOff x="827350" y="3629733"/>
            <a:chExt cx="1431600" cy="1332067"/>
          </a:xfrm>
        </p:grpSpPr>
        <p:sp>
          <p:nvSpPr>
            <p:cNvPr id="1448" name="Google Shape;1448;p57"/>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57"/>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57"/>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 name="Google Shape;1451;p57"/>
          <p:cNvGrpSpPr/>
          <p:nvPr/>
        </p:nvGrpSpPr>
        <p:grpSpPr>
          <a:xfrm>
            <a:off x="8131283" y="1065715"/>
            <a:ext cx="598982" cy="557337"/>
            <a:chOff x="827350" y="3629733"/>
            <a:chExt cx="1431600" cy="1332067"/>
          </a:xfrm>
        </p:grpSpPr>
        <p:sp>
          <p:nvSpPr>
            <p:cNvPr id="1452" name="Google Shape;1452;p57"/>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57"/>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57"/>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5" name="Google Shape;1455;p57"/>
          <p:cNvGrpSpPr/>
          <p:nvPr/>
        </p:nvGrpSpPr>
        <p:grpSpPr>
          <a:xfrm>
            <a:off x="6901231" y="620669"/>
            <a:ext cx="464268" cy="431989"/>
            <a:chOff x="827350" y="3629733"/>
            <a:chExt cx="1431600" cy="1332067"/>
          </a:xfrm>
        </p:grpSpPr>
        <p:sp>
          <p:nvSpPr>
            <p:cNvPr id="1456" name="Google Shape;1456;p57"/>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7"/>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7"/>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2" name="Shape 1462"/>
        <p:cNvGrpSpPr/>
        <p:nvPr/>
      </p:nvGrpSpPr>
      <p:grpSpPr>
        <a:xfrm>
          <a:off x="0" y="0"/>
          <a:ext cx="0" cy="0"/>
          <a:chOff x="0" y="0"/>
          <a:chExt cx="0" cy="0"/>
        </a:xfrm>
      </p:grpSpPr>
      <p:sp>
        <p:nvSpPr>
          <p:cNvPr id="1463" name="Google Shape;1463;p58"/>
          <p:cNvSpPr/>
          <p:nvPr/>
        </p:nvSpPr>
        <p:spPr>
          <a:xfrm>
            <a:off x="713225" y="510300"/>
            <a:ext cx="7704000" cy="632100"/>
          </a:xfrm>
          <a:prstGeom prst="snip2DiagRect">
            <a:avLst>
              <a:gd fmla="val 0" name="adj1"/>
              <a:gd fmla="val 22148"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58"/>
          <p:cNvSpPr txBox="1"/>
          <p:nvPr>
            <p:ph type="title"/>
          </p:nvPr>
        </p:nvSpPr>
        <p:spPr>
          <a:xfrm>
            <a:off x="718150" y="540000"/>
            <a:ext cx="77058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A</a:t>
            </a:r>
            <a:r>
              <a:rPr lang="en">
                <a:solidFill>
                  <a:schemeClr val="lt1"/>
                </a:solidFill>
              </a:rPr>
              <a:t>lternative</a:t>
            </a:r>
            <a:r>
              <a:rPr lang="en"/>
              <a:t> resources</a:t>
            </a:r>
            <a:endParaRPr/>
          </a:p>
        </p:txBody>
      </p:sp>
      <p:sp>
        <p:nvSpPr>
          <p:cNvPr id="1465" name="Google Shape;1465;p58"/>
          <p:cNvSpPr txBox="1"/>
          <p:nvPr>
            <p:ph idx="1" type="body"/>
          </p:nvPr>
        </p:nvSpPr>
        <p:spPr>
          <a:xfrm>
            <a:off x="713225" y="1475125"/>
            <a:ext cx="7717500" cy="312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chemeClr val="lt1"/>
                </a:solidFill>
              </a:rPr>
              <a:t>Here’s an assortment of alternative resources whose style fits that of this template:</a:t>
            </a:r>
            <a:endParaRPr sz="1400">
              <a:solidFill>
                <a:schemeClr val="lt1"/>
              </a:solidFill>
            </a:endParaRPr>
          </a:p>
          <a:p>
            <a:pPr indent="0" lvl="0" marL="0" rtl="0" algn="l">
              <a:spcBef>
                <a:spcPts val="1000"/>
              </a:spcBef>
              <a:spcAft>
                <a:spcPts val="0"/>
              </a:spcAft>
              <a:buNone/>
            </a:pPr>
            <a:r>
              <a:rPr lang="en" sz="2000">
                <a:solidFill>
                  <a:schemeClr val="accent1"/>
                </a:solidFill>
                <a:latin typeface="Audiowide"/>
                <a:ea typeface="Audiowide"/>
                <a:cs typeface="Audiowide"/>
                <a:sym typeface="Audiowide"/>
              </a:rPr>
              <a:t>Photos</a:t>
            </a:r>
            <a:endParaRPr sz="2000">
              <a:solidFill>
                <a:schemeClr val="accent1"/>
              </a:solidFill>
              <a:latin typeface="Audiowide"/>
              <a:ea typeface="Audiowide"/>
              <a:cs typeface="Audiowide"/>
              <a:sym typeface="Audiowide"/>
            </a:endParaRPr>
          </a:p>
          <a:p>
            <a:pPr indent="-317500" lvl="0" marL="457200" rtl="0" algn="l">
              <a:lnSpc>
                <a:spcPct val="100000"/>
              </a:lnSpc>
              <a:spcBef>
                <a:spcPts val="800"/>
              </a:spcBef>
              <a:spcAft>
                <a:spcPts val="0"/>
              </a:spcAft>
              <a:buSzPts val="1400"/>
              <a:buChar char="●"/>
            </a:pPr>
            <a:r>
              <a:rPr lang="en" sz="1400">
                <a:uFill>
                  <a:noFill/>
                </a:uFill>
                <a:hlinkClick r:id="rId3"/>
              </a:rPr>
              <a:t>Website hosting concept with circuits</a:t>
            </a:r>
            <a:endParaRPr sz="1400"/>
          </a:p>
          <a:p>
            <a:pPr indent="-317500" lvl="0" marL="457200" rtl="0" algn="l">
              <a:lnSpc>
                <a:spcPct val="100000"/>
              </a:lnSpc>
              <a:spcBef>
                <a:spcPts val="0"/>
              </a:spcBef>
              <a:spcAft>
                <a:spcPts val="0"/>
              </a:spcAft>
              <a:buSzPts val="1400"/>
              <a:buChar char="●"/>
            </a:pPr>
            <a:r>
              <a:rPr lang="en" sz="1400">
                <a:uFill>
                  <a:noFill/>
                </a:uFill>
                <a:hlinkClick r:id="rId4"/>
              </a:rPr>
              <a:t>Woman wearing virtual reality simulator</a:t>
            </a:r>
            <a:endParaRPr sz="1400"/>
          </a:p>
          <a:p>
            <a:pPr indent="-317500" lvl="0" marL="457200" rtl="0" algn="l">
              <a:lnSpc>
                <a:spcPct val="100000"/>
              </a:lnSpc>
              <a:spcBef>
                <a:spcPts val="0"/>
              </a:spcBef>
              <a:spcAft>
                <a:spcPts val="0"/>
              </a:spcAft>
              <a:buSzPts val="1400"/>
              <a:buChar char="●"/>
            </a:pPr>
            <a:r>
              <a:rPr lang="en" sz="1400">
                <a:uFill>
                  <a:noFill/>
                </a:uFill>
                <a:hlinkClick r:id="rId5"/>
              </a:rPr>
              <a:t>Man using a pair of smart glasses</a:t>
            </a:r>
            <a:endParaRPr sz="1400"/>
          </a:p>
          <a:p>
            <a:pPr indent="-317500" lvl="0" marL="457200" rtl="0" algn="l">
              <a:lnSpc>
                <a:spcPct val="100000"/>
              </a:lnSpc>
              <a:spcBef>
                <a:spcPts val="0"/>
              </a:spcBef>
              <a:spcAft>
                <a:spcPts val="0"/>
              </a:spcAft>
              <a:buSzPts val="1400"/>
              <a:buChar char="●"/>
            </a:pPr>
            <a:r>
              <a:rPr lang="en" sz="1400">
                <a:uFill>
                  <a:noFill/>
                </a:uFill>
                <a:hlinkClick r:id="rId6"/>
              </a:rPr>
              <a:t>Woman wearing virtual reality simulator</a:t>
            </a:r>
            <a:endParaRPr sz="1400"/>
          </a:p>
          <a:p>
            <a:pPr indent="-317500" lvl="0" marL="457200" rtl="0" algn="l">
              <a:lnSpc>
                <a:spcPct val="100000"/>
              </a:lnSpc>
              <a:spcBef>
                <a:spcPts val="0"/>
              </a:spcBef>
              <a:spcAft>
                <a:spcPts val="0"/>
              </a:spcAft>
              <a:buSzPts val="1400"/>
              <a:buChar char="●"/>
            </a:pPr>
            <a:r>
              <a:rPr lang="en" sz="1400">
                <a:uFill>
                  <a:noFill/>
                </a:uFill>
                <a:hlinkClick r:id="rId7"/>
              </a:rPr>
              <a:t>Website hosting with smiley man in suit</a:t>
            </a:r>
            <a:endParaRPr sz="1400"/>
          </a:p>
          <a:p>
            <a:pPr indent="-317500" lvl="0" marL="457200" rtl="0" algn="l">
              <a:lnSpc>
                <a:spcPct val="100000"/>
              </a:lnSpc>
              <a:spcBef>
                <a:spcPts val="0"/>
              </a:spcBef>
              <a:spcAft>
                <a:spcPts val="0"/>
              </a:spcAft>
              <a:buSzPts val="1400"/>
              <a:buChar char="●"/>
            </a:pPr>
            <a:r>
              <a:rPr lang="en" sz="1400">
                <a:uFill>
                  <a:noFill/>
                </a:uFill>
                <a:hlinkClick r:id="rId8"/>
              </a:rPr>
              <a:t>Close up hand holding futuristic screen</a:t>
            </a:r>
            <a:endParaRPr sz="1400"/>
          </a:p>
        </p:txBody>
      </p:sp>
      <p:grpSp>
        <p:nvGrpSpPr>
          <p:cNvPr id="1466" name="Google Shape;1466;p58"/>
          <p:cNvGrpSpPr/>
          <p:nvPr/>
        </p:nvGrpSpPr>
        <p:grpSpPr>
          <a:xfrm>
            <a:off x="6694749" y="3677327"/>
            <a:ext cx="1178637" cy="1096691"/>
            <a:chOff x="827350" y="3629733"/>
            <a:chExt cx="1431600" cy="1332067"/>
          </a:xfrm>
        </p:grpSpPr>
        <p:sp>
          <p:nvSpPr>
            <p:cNvPr id="1467" name="Google Shape;1467;p58"/>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58"/>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58"/>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0" name="Google Shape;1470;p58"/>
          <p:cNvGrpSpPr/>
          <p:nvPr/>
        </p:nvGrpSpPr>
        <p:grpSpPr>
          <a:xfrm>
            <a:off x="7266327" y="2675721"/>
            <a:ext cx="781224" cy="726909"/>
            <a:chOff x="827350" y="3629733"/>
            <a:chExt cx="1431600" cy="1332067"/>
          </a:xfrm>
        </p:grpSpPr>
        <p:sp>
          <p:nvSpPr>
            <p:cNvPr id="1471" name="Google Shape;1471;p58"/>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8"/>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8"/>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 name="Google Shape;1474;p58"/>
          <p:cNvGrpSpPr/>
          <p:nvPr/>
        </p:nvGrpSpPr>
        <p:grpSpPr>
          <a:xfrm>
            <a:off x="5904230" y="3848778"/>
            <a:ext cx="615445" cy="572656"/>
            <a:chOff x="827350" y="3629733"/>
            <a:chExt cx="1431600" cy="1332067"/>
          </a:xfrm>
        </p:grpSpPr>
        <p:sp>
          <p:nvSpPr>
            <p:cNvPr id="1475" name="Google Shape;1475;p58"/>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58"/>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58"/>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8" name="Google Shape;1478;p58"/>
          <p:cNvGrpSpPr/>
          <p:nvPr/>
        </p:nvGrpSpPr>
        <p:grpSpPr>
          <a:xfrm>
            <a:off x="178132" y="378421"/>
            <a:ext cx="288601" cy="1096693"/>
            <a:chOff x="1006700" y="2603975"/>
            <a:chExt cx="55450" cy="210700"/>
          </a:xfrm>
        </p:grpSpPr>
        <p:sp>
          <p:nvSpPr>
            <p:cNvPr id="1479" name="Google Shape;1479;p58"/>
            <p:cNvSpPr/>
            <p:nvPr/>
          </p:nvSpPr>
          <p:spPr>
            <a:xfrm>
              <a:off x="1006700" y="262997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8"/>
            <p:cNvSpPr/>
            <p:nvPr/>
          </p:nvSpPr>
          <p:spPr>
            <a:xfrm>
              <a:off x="1032700" y="260397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8"/>
            <p:cNvSpPr/>
            <p:nvPr/>
          </p:nvSpPr>
          <p:spPr>
            <a:xfrm>
              <a:off x="1006700" y="2707200"/>
              <a:ext cx="55450" cy="3850"/>
            </a:xfrm>
            <a:custGeom>
              <a:rect b="b" l="l" r="r" t="t"/>
              <a:pathLst>
                <a:path extrusionOk="0" h="154" w="2218">
                  <a:moveTo>
                    <a:pt x="0" y="1"/>
                  </a:moveTo>
                  <a:lnTo>
                    <a:pt x="0" y="154"/>
                  </a:lnTo>
                  <a:lnTo>
                    <a:pt x="2218" y="154"/>
                  </a:lnTo>
                  <a:lnTo>
                    <a:pt x="22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8"/>
            <p:cNvSpPr/>
            <p:nvPr/>
          </p:nvSpPr>
          <p:spPr>
            <a:xfrm>
              <a:off x="1032700" y="2681600"/>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8"/>
            <p:cNvSpPr/>
            <p:nvPr/>
          </p:nvSpPr>
          <p:spPr>
            <a:xfrm>
              <a:off x="1006700" y="278522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8"/>
            <p:cNvSpPr/>
            <p:nvPr/>
          </p:nvSpPr>
          <p:spPr>
            <a:xfrm>
              <a:off x="1032700" y="275922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sp>
        <p:nvSpPr>
          <p:cNvPr id="351" name="Google Shape;351;p32"/>
          <p:cNvSpPr/>
          <p:nvPr/>
        </p:nvSpPr>
        <p:spPr>
          <a:xfrm>
            <a:off x="713225" y="510300"/>
            <a:ext cx="7704000" cy="632100"/>
          </a:xfrm>
          <a:prstGeom prst="snip2DiagRect">
            <a:avLst>
              <a:gd fmla="val 0" name="adj1"/>
              <a:gd fmla="val 22148"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2"/>
          <p:cNvSpPr/>
          <p:nvPr/>
        </p:nvSpPr>
        <p:spPr>
          <a:xfrm>
            <a:off x="1475975" y="1282225"/>
            <a:ext cx="780000" cy="572700"/>
          </a:xfrm>
          <a:prstGeom prst="snip2DiagRect">
            <a:avLst>
              <a:gd fmla="val 0" name="adj1"/>
              <a:gd fmla="val 22148"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2"/>
          <p:cNvSpPr/>
          <p:nvPr/>
        </p:nvSpPr>
        <p:spPr>
          <a:xfrm>
            <a:off x="4182000" y="1282225"/>
            <a:ext cx="780000" cy="572700"/>
          </a:xfrm>
          <a:prstGeom prst="snip2DiagRect">
            <a:avLst>
              <a:gd fmla="val 0" name="adj1"/>
              <a:gd fmla="val 22148"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2"/>
          <p:cNvSpPr/>
          <p:nvPr/>
        </p:nvSpPr>
        <p:spPr>
          <a:xfrm>
            <a:off x="6888025" y="1282225"/>
            <a:ext cx="780000" cy="572700"/>
          </a:xfrm>
          <a:prstGeom prst="snip2DiagRect">
            <a:avLst>
              <a:gd fmla="val 0" name="adj1"/>
              <a:gd fmla="val 22148"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2"/>
          <p:cNvSpPr/>
          <p:nvPr/>
        </p:nvSpPr>
        <p:spPr>
          <a:xfrm>
            <a:off x="1475975" y="3127475"/>
            <a:ext cx="780000" cy="572700"/>
          </a:xfrm>
          <a:prstGeom prst="snip2DiagRect">
            <a:avLst>
              <a:gd fmla="val 0" name="adj1"/>
              <a:gd fmla="val 22148"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32"/>
          <p:cNvSpPr/>
          <p:nvPr/>
        </p:nvSpPr>
        <p:spPr>
          <a:xfrm>
            <a:off x="4182000" y="3127475"/>
            <a:ext cx="780000" cy="572700"/>
          </a:xfrm>
          <a:prstGeom prst="snip2DiagRect">
            <a:avLst>
              <a:gd fmla="val 0" name="adj1"/>
              <a:gd fmla="val 22148"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2"/>
          <p:cNvSpPr/>
          <p:nvPr/>
        </p:nvSpPr>
        <p:spPr>
          <a:xfrm>
            <a:off x="6888025" y="3127475"/>
            <a:ext cx="780000" cy="572700"/>
          </a:xfrm>
          <a:prstGeom prst="snip2DiagRect">
            <a:avLst>
              <a:gd fmla="val 0" name="adj1"/>
              <a:gd fmla="val 22148"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2"/>
          <p:cNvSpPr txBox="1"/>
          <p:nvPr>
            <p:ph idx="5" type="subTitle"/>
          </p:nvPr>
        </p:nvSpPr>
        <p:spPr>
          <a:xfrm>
            <a:off x="3419251" y="4114613"/>
            <a:ext cx="23055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lt1"/>
              </a:buClr>
              <a:buSzPts val="1100"/>
              <a:buFont typeface="Arial"/>
              <a:buNone/>
            </a:pPr>
            <a:r>
              <a:rPr lang="en"/>
              <a:t>You can describe the topic of the section here</a:t>
            </a:r>
            <a:endParaRPr/>
          </a:p>
        </p:txBody>
      </p:sp>
      <p:sp>
        <p:nvSpPr>
          <p:cNvPr id="359" name="Google Shape;359;p32"/>
          <p:cNvSpPr txBox="1"/>
          <p:nvPr>
            <p:ph idx="7" type="subTitle"/>
          </p:nvPr>
        </p:nvSpPr>
        <p:spPr>
          <a:xfrm>
            <a:off x="3419251" y="2269375"/>
            <a:ext cx="23055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360" name="Google Shape;360;p32"/>
          <p:cNvSpPr txBox="1"/>
          <p:nvPr>
            <p:ph idx="21" type="title"/>
          </p:nvPr>
        </p:nvSpPr>
        <p:spPr>
          <a:xfrm>
            <a:off x="718150" y="540000"/>
            <a:ext cx="77058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361" name="Google Shape;361;p32"/>
          <p:cNvSpPr txBox="1"/>
          <p:nvPr>
            <p:ph idx="8" type="title"/>
          </p:nvPr>
        </p:nvSpPr>
        <p:spPr>
          <a:xfrm>
            <a:off x="1415374" y="1344775"/>
            <a:ext cx="9012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362" name="Google Shape;362;p32"/>
          <p:cNvSpPr txBox="1"/>
          <p:nvPr>
            <p:ph idx="9" type="title"/>
          </p:nvPr>
        </p:nvSpPr>
        <p:spPr>
          <a:xfrm>
            <a:off x="4121401" y="3190025"/>
            <a:ext cx="9012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363" name="Google Shape;363;p32"/>
          <p:cNvSpPr txBox="1"/>
          <p:nvPr>
            <p:ph idx="15" type="title"/>
          </p:nvPr>
        </p:nvSpPr>
        <p:spPr>
          <a:xfrm>
            <a:off x="6125276" y="3680488"/>
            <a:ext cx="23055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Conclusions</a:t>
            </a:r>
            <a:endParaRPr/>
          </a:p>
        </p:txBody>
      </p:sp>
      <p:sp>
        <p:nvSpPr>
          <p:cNvPr id="364" name="Google Shape;364;p32"/>
          <p:cNvSpPr txBox="1"/>
          <p:nvPr>
            <p:ph type="title"/>
          </p:nvPr>
        </p:nvSpPr>
        <p:spPr>
          <a:xfrm>
            <a:off x="713224" y="1835250"/>
            <a:ext cx="23055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Purpose</a:t>
            </a:r>
            <a:endParaRPr/>
          </a:p>
        </p:txBody>
      </p:sp>
      <p:sp>
        <p:nvSpPr>
          <p:cNvPr id="365" name="Google Shape;365;p32"/>
          <p:cNvSpPr txBox="1"/>
          <p:nvPr>
            <p:ph idx="1" type="subTitle"/>
          </p:nvPr>
        </p:nvSpPr>
        <p:spPr>
          <a:xfrm>
            <a:off x="713224" y="2269375"/>
            <a:ext cx="23055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lt1"/>
              </a:buClr>
              <a:buSzPts val="1100"/>
              <a:buFont typeface="Arial"/>
              <a:buNone/>
            </a:pPr>
            <a:r>
              <a:rPr lang="en"/>
              <a:t>You can describe the topic of the section here</a:t>
            </a:r>
            <a:endParaRPr/>
          </a:p>
        </p:txBody>
      </p:sp>
      <p:sp>
        <p:nvSpPr>
          <p:cNvPr id="366" name="Google Shape;366;p32"/>
          <p:cNvSpPr txBox="1"/>
          <p:nvPr>
            <p:ph idx="2" type="title"/>
          </p:nvPr>
        </p:nvSpPr>
        <p:spPr>
          <a:xfrm>
            <a:off x="713224" y="3680488"/>
            <a:ext cx="23055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Methodology</a:t>
            </a:r>
            <a:endParaRPr/>
          </a:p>
        </p:txBody>
      </p:sp>
      <p:sp>
        <p:nvSpPr>
          <p:cNvPr id="367" name="Google Shape;367;p32"/>
          <p:cNvSpPr txBox="1"/>
          <p:nvPr>
            <p:ph idx="3" type="subTitle"/>
          </p:nvPr>
        </p:nvSpPr>
        <p:spPr>
          <a:xfrm>
            <a:off x="713224" y="4114613"/>
            <a:ext cx="23055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lt1"/>
              </a:buClr>
              <a:buSzPts val="1100"/>
              <a:buFont typeface="Arial"/>
              <a:buNone/>
            </a:pPr>
            <a:r>
              <a:rPr lang="en"/>
              <a:t>You can describe the topic of the section here</a:t>
            </a:r>
            <a:endParaRPr/>
          </a:p>
        </p:txBody>
      </p:sp>
      <p:sp>
        <p:nvSpPr>
          <p:cNvPr id="368" name="Google Shape;368;p32"/>
          <p:cNvSpPr txBox="1"/>
          <p:nvPr>
            <p:ph idx="4" type="title"/>
          </p:nvPr>
        </p:nvSpPr>
        <p:spPr>
          <a:xfrm>
            <a:off x="3419251" y="3680488"/>
            <a:ext cx="23055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Analysis</a:t>
            </a:r>
            <a:endParaRPr/>
          </a:p>
        </p:txBody>
      </p:sp>
      <p:sp>
        <p:nvSpPr>
          <p:cNvPr id="369" name="Google Shape;369;p32"/>
          <p:cNvSpPr txBox="1"/>
          <p:nvPr>
            <p:ph idx="6" type="title"/>
          </p:nvPr>
        </p:nvSpPr>
        <p:spPr>
          <a:xfrm>
            <a:off x="3419251" y="1835250"/>
            <a:ext cx="23055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H</a:t>
            </a:r>
            <a:r>
              <a:rPr lang="en"/>
              <a:t>ypotheses</a:t>
            </a:r>
            <a:endParaRPr/>
          </a:p>
        </p:txBody>
      </p:sp>
      <p:sp>
        <p:nvSpPr>
          <p:cNvPr id="370" name="Google Shape;370;p32"/>
          <p:cNvSpPr txBox="1"/>
          <p:nvPr>
            <p:ph idx="13" type="title"/>
          </p:nvPr>
        </p:nvSpPr>
        <p:spPr>
          <a:xfrm>
            <a:off x="1415374" y="3190025"/>
            <a:ext cx="9012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371" name="Google Shape;371;p32"/>
          <p:cNvSpPr txBox="1"/>
          <p:nvPr>
            <p:ph idx="14" type="title"/>
          </p:nvPr>
        </p:nvSpPr>
        <p:spPr>
          <a:xfrm>
            <a:off x="4121401" y="1344775"/>
            <a:ext cx="9012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372" name="Google Shape;372;p32"/>
          <p:cNvSpPr txBox="1"/>
          <p:nvPr>
            <p:ph idx="16" type="subTitle"/>
          </p:nvPr>
        </p:nvSpPr>
        <p:spPr>
          <a:xfrm>
            <a:off x="6125276" y="4114613"/>
            <a:ext cx="23055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lt1"/>
              </a:buClr>
              <a:buSzPts val="1100"/>
              <a:buFont typeface="Arial"/>
              <a:buNone/>
            </a:pPr>
            <a:r>
              <a:rPr lang="en"/>
              <a:t>You can describe the topic of the section here</a:t>
            </a:r>
            <a:endParaRPr/>
          </a:p>
        </p:txBody>
      </p:sp>
      <p:sp>
        <p:nvSpPr>
          <p:cNvPr id="373" name="Google Shape;373;p32"/>
          <p:cNvSpPr txBox="1"/>
          <p:nvPr>
            <p:ph idx="17" type="title"/>
          </p:nvPr>
        </p:nvSpPr>
        <p:spPr>
          <a:xfrm>
            <a:off x="6125276" y="1835250"/>
            <a:ext cx="23055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Objectives</a:t>
            </a:r>
            <a:endParaRPr/>
          </a:p>
        </p:txBody>
      </p:sp>
      <p:sp>
        <p:nvSpPr>
          <p:cNvPr id="374" name="Google Shape;374;p32"/>
          <p:cNvSpPr txBox="1"/>
          <p:nvPr>
            <p:ph idx="18" type="subTitle"/>
          </p:nvPr>
        </p:nvSpPr>
        <p:spPr>
          <a:xfrm>
            <a:off x="6125276" y="2269375"/>
            <a:ext cx="23055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lt1"/>
              </a:buClr>
              <a:buSzPts val="1100"/>
              <a:buFont typeface="Arial"/>
              <a:buNone/>
            </a:pPr>
            <a:r>
              <a:rPr lang="en"/>
              <a:t>You can describe the topic of the section here</a:t>
            </a:r>
            <a:endParaRPr/>
          </a:p>
        </p:txBody>
      </p:sp>
      <p:sp>
        <p:nvSpPr>
          <p:cNvPr id="375" name="Google Shape;375;p32"/>
          <p:cNvSpPr txBox="1"/>
          <p:nvPr>
            <p:ph idx="19" type="title"/>
          </p:nvPr>
        </p:nvSpPr>
        <p:spPr>
          <a:xfrm>
            <a:off x="6827426" y="3190025"/>
            <a:ext cx="9012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376" name="Google Shape;376;p32"/>
          <p:cNvSpPr txBox="1"/>
          <p:nvPr>
            <p:ph idx="20" type="title"/>
          </p:nvPr>
        </p:nvSpPr>
        <p:spPr>
          <a:xfrm>
            <a:off x="6827426" y="1344775"/>
            <a:ext cx="9012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grpSp>
        <p:nvGrpSpPr>
          <p:cNvPr id="377" name="Google Shape;377;p32"/>
          <p:cNvGrpSpPr/>
          <p:nvPr/>
        </p:nvGrpSpPr>
        <p:grpSpPr>
          <a:xfrm rot="5400000">
            <a:off x="8179407" y="4316346"/>
            <a:ext cx="288601" cy="1096693"/>
            <a:chOff x="1006700" y="2603975"/>
            <a:chExt cx="55450" cy="210700"/>
          </a:xfrm>
        </p:grpSpPr>
        <p:sp>
          <p:nvSpPr>
            <p:cNvPr id="378" name="Google Shape;378;p32"/>
            <p:cNvSpPr/>
            <p:nvPr/>
          </p:nvSpPr>
          <p:spPr>
            <a:xfrm>
              <a:off x="1006700" y="262997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32"/>
            <p:cNvSpPr/>
            <p:nvPr/>
          </p:nvSpPr>
          <p:spPr>
            <a:xfrm>
              <a:off x="1032700" y="260397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32"/>
            <p:cNvSpPr/>
            <p:nvPr/>
          </p:nvSpPr>
          <p:spPr>
            <a:xfrm>
              <a:off x="1006700" y="2707200"/>
              <a:ext cx="55450" cy="3850"/>
            </a:xfrm>
            <a:custGeom>
              <a:rect b="b" l="l" r="r" t="t"/>
              <a:pathLst>
                <a:path extrusionOk="0" h="154" w="2218">
                  <a:moveTo>
                    <a:pt x="0" y="1"/>
                  </a:moveTo>
                  <a:lnTo>
                    <a:pt x="0" y="154"/>
                  </a:lnTo>
                  <a:lnTo>
                    <a:pt x="2218" y="154"/>
                  </a:lnTo>
                  <a:lnTo>
                    <a:pt x="22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2"/>
            <p:cNvSpPr/>
            <p:nvPr/>
          </p:nvSpPr>
          <p:spPr>
            <a:xfrm>
              <a:off x="1032700" y="2681600"/>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32"/>
            <p:cNvSpPr/>
            <p:nvPr/>
          </p:nvSpPr>
          <p:spPr>
            <a:xfrm>
              <a:off x="1006700" y="278522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2"/>
            <p:cNvSpPr/>
            <p:nvPr/>
          </p:nvSpPr>
          <p:spPr>
            <a:xfrm>
              <a:off x="1032700" y="275922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 name="Google Shape;384;p32"/>
          <p:cNvGrpSpPr/>
          <p:nvPr/>
        </p:nvGrpSpPr>
        <p:grpSpPr>
          <a:xfrm>
            <a:off x="57111" y="583985"/>
            <a:ext cx="520959" cy="484739"/>
            <a:chOff x="827350" y="3629733"/>
            <a:chExt cx="1431600" cy="1332067"/>
          </a:xfrm>
        </p:grpSpPr>
        <p:sp>
          <p:nvSpPr>
            <p:cNvPr id="385" name="Google Shape;385;p32"/>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2"/>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2"/>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 name="Google Shape;388;p32"/>
          <p:cNvGrpSpPr/>
          <p:nvPr/>
        </p:nvGrpSpPr>
        <p:grpSpPr>
          <a:xfrm>
            <a:off x="409461" y="85600"/>
            <a:ext cx="409581" cy="381104"/>
            <a:chOff x="827350" y="3629733"/>
            <a:chExt cx="1431600" cy="1332067"/>
          </a:xfrm>
        </p:grpSpPr>
        <p:sp>
          <p:nvSpPr>
            <p:cNvPr id="389" name="Google Shape;389;p32"/>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2"/>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2"/>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8" name="Shape 1488"/>
        <p:cNvGrpSpPr/>
        <p:nvPr/>
      </p:nvGrpSpPr>
      <p:grpSpPr>
        <a:xfrm>
          <a:off x="0" y="0"/>
          <a:ext cx="0" cy="0"/>
          <a:chOff x="0" y="0"/>
          <a:chExt cx="0" cy="0"/>
        </a:xfrm>
      </p:grpSpPr>
      <p:sp>
        <p:nvSpPr>
          <p:cNvPr id="1489" name="Google Shape;1489;p59"/>
          <p:cNvSpPr/>
          <p:nvPr/>
        </p:nvSpPr>
        <p:spPr>
          <a:xfrm>
            <a:off x="713225" y="510300"/>
            <a:ext cx="7704000" cy="632100"/>
          </a:xfrm>
          <a:prstGeom prst="snip2DiagRect">
            <a:avLst>
              <a:gd fmla="val 0" name="adj1"/>
              <a:gd fmla="val 22148"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9"/>
          <p:cNvSpPr txBox="1"/>
          <p:nvPr>
            <p:ph type="title"/>
          </p:nvPr>
        </p:nvSpPr>
        <p:spPr>
          <a:xfrm>
            <a:off x="718150" y="540000"/>
            <a:ext cx="7705800" cy="572700"/>
          </a:xfrm>
          <a:prstGeom prst="rect">
            <a:avLst/>
          </a:prstGeom>
          <a:noFill/>
        </p:spPr>
        <p:txBody>
          <a:bodyPr anchorCtr="0" anchor="ctr" bIns="91425" lIns="91425" spcFirstLastPara="1" rIns="91425" wrap="square" tIns="91425">
            <a:noAutofit/>
          </a:bodyPr>
          <a:lstStyle/>
          <a:p>
            <a:pPr indent="0" lvl="0" marL="0" rtl="0" algn="ctr">
              <a:spcBef>
                <a:spcPts val="0"/>
              </a:spcBef>
              <a:spcAft>
                <a:spcPts val="0"/>
              </a:spcAft>
              <a:buNone/>
            </a:pPr>
            <a:r>
              <a:rPr b="0" lang="en">
                <a:solidFill>
                  <a:schemeClr val="lt1"/>
                </a:solidFill>
              </a:rPr>
              <a:t>R</a:t>
            </a:r>
            <a:r>
              <a:rPr b="0" lang="en">
                <a:solidFill>
                  <a:schemeClr val="lt1"/>
                </a:solidFill>
              </a:rPr>
              <a:t>esources</a:t>
            </a:r>
            <a:r>
              <a:rPr b="0" lang="en"/>
              <a:t> </a:t>
            </a:r>
            <a:endParaRPr b="0">
              <a:solidFill>
                <a:schemeClr val="dk1"/>
              </a:solidFill>
            </a:endParaRPr>
          </a:p>
        </p:txBody>
      </p:sp>
      <p:sp>
        <p:nvSpPr>
          <p:cNvPr id="1491" name="Google Shape;1491;p59"/>
          <p:cNvSpPr txBox="1"/>
          <p:nvPr>
            <p:ph idx="4294967295" type="body"/>
          </p:nvPr>
        </p:nvSpPr>
        <p:spPr>
          <a:xfrm>
            <a:off x="721600" y="1475125"/>
            <a:ext cx="7704000" cy="295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on this template? Get them for free at our other websites:</a:t>
            </a:r>
            <a:endParaRPr sz="2000">
              <a:solidFill>
                <a:schemeClr val="accent1"/>
              </a:solidFill>
              <a:latin typeface="Audiowide"/>
              <a:ea typeface="Audiowide"/>
              <a:cs typeface="Audiowide"/>
              <a:sym typeface="Audiowide"/>
            </a:endParaRPr>
          </a:p>
          <a:p>
            <a:pPr indent="0" lvl="0" marL="0" rtl="0" algn="l">
              <a:spcBef>
                <a:spcPts val="1000"/>
              </a:spcBef>
              <a:spcAft>
                <a:spcPts val="0"/>
              </a:spcAft>
              <a:buNone/>
            </a:pPr>
            <a:r>
              <a:rPr lang="en" sz="2000">
                <a:solidFill>
                  <a:schemeClr val="accent1"/>
                </a:solidFill>
                <a:latin typeface="Audiowide"/>
                <a:ea typeface="Audiowide"/>
                <a:cs typeface="Audiowide"/>
                <a:sym typeface="Audiowide"/>
              </a:rPr>
              <a:t>P</a:t>
            </a:r>
            <a:r>
              <a:rPr lang="en" sz="2000">
                <a:solidFill>
                  <a:schemeClr val="accent1"/>
                </a:solidFill>
                <a:latin typeface="Audiowide"/>
                <a:ea typeface="Audiowide"/>
                <a:cs typeface="Audiowide"/>
                <a:sym typeface="Audiowide"/>
              </a:rPr>
              <a:t>hotos</a:t>
            </a:r>
            <a:endParaRPr sz="2000">
              <a:solidFill>
                <a:schemeClr val="accent1"/>
              </a:solidFill>
              <a:latin typeface="Audiowide"/>
              <a:ea typeface="Audiowide"/>
              <a:cs typeface="Audiowide"/>
              <a:sym typeface="Audiowide"/>
            </a:endParaRPr>
          </a:p>
          <a:p>
            <a:pPr indent="-317500" lvl="0" marL="457200" rtl="0" algn="l">
              <a:lnSpc>
                <a:spcPct val="100000"/>
              </a:lnSpc>
              <a:spcBef>
                <a:spcPts val="1200"/>
              </a:spcBef>
              <a:spcAft>
                <a:spcPts val="0"/>
              </a:spcAft>
              <a:buSzPts val="1400"/>
              <a:buChar char="●"/>
            </a:pPr>
            <a:r>
              <a:rPr lang="en">
                <a:uFill>
                  <a:noFill/>
                </a:uFill>
                <a:hlinkClick r:id="rId3"/>
              </a:rPr>
              <a:t>Gradient network connection background</a:t>
            </a:r>
            <a:endParaRPr/>
          </a:p>
          <a:p>
            <a:pPr indent="0" lvl="0" marL="0" marR="50800" rtl="0" algn="l">
              <a:lnSpc>
                <a:spcPct val="100000"/>
              </a:lnSpc>
              <a:spcBef>
                <a:spcPts val="0"/>
              </a:spcBef>
              <a:spcAft>
                <a:spcPts val="0"/>
              </a:spcAft>
              <a:buNone/>
            </a:pPr>
            <a:r>
              <a:rPr lang="en" sz="2000">
                <a:solidFill>
                  <a:schemeClr val="accent1"/>
                </a:solidFill>
                <a:latin typeface="Audiowide"/>
                <a:ea typeface="Audiowide"/>
                <a:cs typeface="Audiowide"/>
                <a:sym typeface="Audiowide"/>
              </a:rPr>
              <a:t>Vectors</a:t>
            </a:r>
            <a:endParaRPr sz="2000">
              <a:solidFill>
                <a:schemeClr val="accent1"/>
              </a:solidFill>
              <a:latin typeface="Audiowide"/>
              <a:ea typeface="Audiowide"/>
              <a:cs typeface="Audiowide"/>
              <a:sym typeface="Audiowide"/>
            </a:endParaRPr>
          </a:p>
          <a:p>
            <a:pPr indent="-317500" lvl="0" marL="457200" rtl="0" algn="l">
              <a:lnSpc>
                <a:spcPct val="100000"/>
              </a:lnSpc>
              <a:spcBef>
                <a:spcPts val="1200"/>
              </a:spcBef>
              <a:spcAft>
                <a:spcPts val="0"/>
              </a:spcAft>
              <a:buSzPts val="1400"/>
              <a:buChar char="●"/>
            </a:pPr>
            <a:r>
              <a:rPr lang="en">
                <a:uFill>
                  <a:noFill/>
                </a:uFill>
                <a:hlinkClick r:id="rId4"/>
              </a:rPr>
              <a:t>Medium shot man wearing vr glasses</a:t>
            </a:r>
            <a:endParaRPr/>
          </a:p>
          <a:p>
            <a:pPr indent="-317500" lvl="0" marL="457200" rtl="0" algn="l">
              <a:lnSpc>
                <a:spcPct val="100000"/>
              </a:lnSpc>
              <a:spcBef>
                <a:spcPts val="0"/>
              </a:spcBef>
              <a:spcAft>
                <a:spcPts val="0"/>
              </a:spcAft>
              <a:buSzPts val="1400"/>
              <a:buChar char="●"/>
            </a:pPr>
            <a:r>
              <a:rPr lang="en">
                <a:uFill>
                  <a:noFill/>
                </a:uFill>
                <a:hlinkClick r:id="rId5"/>
              </a:rPr>
              <a:t>Close up eye scanning</a:t>
            </a:r>
            <a:endParaRPr/>
          </a:p>
          <a:p>
            <a:pPr indent="-317500" lvl="0" marL="457200" rtl="0" algn="l">
              <a:lnSpc>
                <a:spcPct val="100000"/>
              </a:lnSpc>
              <a:spcBef>
                <a:spcPts val="0"/>
              </a:spcBef>
              <a:spcAft>
                <a:spcPts val="0"/>
              </a:spcAft>
              <a:buSzPts val="1400"/>
              <a:buChar char="●"/>
            </a:pPr>
            <a:r>
              <a:rPr lang="en">
                <a:uFill>
                  <a:noFill/>
                </a:uFill>
                <a:hlinkClick r:id="rId6"/>
              </a:rPr>
              <a:t>Side view woman working on digital monitors</a:t>
            </a:r>
            <a:endParaRPr/>
          </a:p>
          <a:p>
            <a:pPr indent="-317500" lvl="0" marL="457200" rtl="0" algn="l">
              <a:lnSpc>
                <a:spcPct val="100000"/>
              </a:lnSpc>
              <a:spcBef>
                <a:spcPts val="0"/>
              </a:spcBef>
              <a:spcAft>
                <a:spcPts val="0"/>
              </a:spcAft>
              <a:buSzPts val="1400"/>
              <a:buChar char="●"/>
            </a:pPr>
            <a:r>
              <a:rPr lang="en">
                <a:uFill>
                  <a:noFill/>
                </a:uFill>
                <a:hlinkClick r:id="rId7"/>
              </a:rPr>
              <a:t>Young man with virtual reality simulator and woman testing</a:t>
            </a:r>
            <a:endParaRPr/>
          </a:p>
          <a:p>
            <a:pPr indent="-317500" lvl="0" marL="457200" rtl="0" algn="l">
              <a:spcBef>
                <a:spcPts val="0"/>
              </a:spcBef>
              <a:spcAft>
                <a:spcPts val="0"/>
              </a:spcAft>
              <a:buSzPts val="1400"/>
              <a:buChar char="●"/>
            </a:pPr>
            <a:r>
              <a:rPr lang="en">
                <a:uFill>
                  <a:noFill/>
                </a:uFill>
                <a:hlinkClick r:id="rId8"/>
              </a:rPr>
              <a:t>Website hosting concept with futuristic screen</a:t>
            </a:r>
            <a:endParaRPr/>
          </a:p>
        </p:txBody>
      </p:sp>
      <p:grpSp>
        <p:nvGrpSpPr>
          <p:cNvPr id="1492" name="Google Shape;1492;p59"/>
          <p:cNvGrpSpPr/>
          <p:nvPr/>
        </p:nvGrpSpPr>
        <p:grpSpPr>
          <a:xfrm>
            <a:off x="8636607" y="277996"/>
            <a:ext cx="288601" cy="1096693"/>
            <a:chOff x="1006700" y="2603975"/>
            <a:chExt cx="55450" cy="210700"/>
          </a:xfrm>
        </p:grpSpPr>
        <p:sp>
          <p:nvSpPr>
            <p:cNvPr id="1493" name="Google Shape;1493;p59"/>
            <p:cNvSpPr/>
            <p:nvPr/>
          </p:nvSpPr>
          <p:spPr>
            <a:xfrm>
              <a:off x="1006700" y="262997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9"/>
            <p:cNvSpPr/>
            <p:nvPr/>
          </p:nvSpPr>
          <p:spPr>
            <a:xfrm>
              <a:off x="1032700" y="260397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9"/>
            <p:cNvSpPr/>
            <p:nvPr/>
          </p:nvSpPr>
          <p:spPr>
            <a:xfrm>
              <a:off x="1006700" y="2707200"/>
              <a:ext cx="55450" cy="3850"/>
            </a:xfrm>
            <a:custGeom>
              <a:rect b="b" l="l" r="r" t="t"/>
              <a:pathLst>
                <a:path extrusionOk="0" h="154" w="2218">
                  <a:moveTo>
                    <a:pt x="0" y="1"/>
                  </a:moveTo>
                  <a:lnTo>
                    <a:pt x="0" y="154"/>
                  </a:lnTo>
                  <a:lnTo>
                    <a:pt x="2218" y="154"/>
                  </a:lnTo>
                  <a:lnTo>
                    <a:pt x="22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9"/>
            <p:cNvSpPr/>
            <p:nvPr/>
          </p:nvSpPr>
          <p:spPr>
            <a:xfrm>
              <a:off x="1032700" y="2681600"/>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9"/>
            <p:cNvSpPr/>
            <p:nvPr/>
          </p:nvSpPr>
          <p:spPr>
            <a:xfrm>
              <a:off x="1006700" y="278522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59"/>
            <p:cNvSpPr/>
            <p:nvPr/>
          </p:nvSpPr>
          <p:spPr>
            <a:xfrm>
              <a:off x="1032700" y="275922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9" name="Google Shape;1499;p59"/>
          <p:cNvGrpSpPr/>
          <p:nvPr/>
        </p:nvGrpSpPr>
        <p:grpSpPr>
          <a:xfrm>
            <a:off x="164881" y="4222192"/>
            <a:ext cx="811145" cy="754483"/>
            <a:chOff x="827350" y="3629733"/>
            <a:chExt cx="1431600" cy="1332067"/>
          </a:xfrm>
        </p:grpSpPr>
        <p:sp>
          <p:nvSpPr>
            <p:cNvPr id="1500" name="Google Shape;1500;p59"/>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9"/>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59"/>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3" name="Google Shape;1503;p59"/>
          <p:cNvGrpSpPr/>
          <p:nvPr/>
        </p:nvGrpSpPr>
        <p:grpSpPr>
          <a:xfrm>
            <a:off x="239265" y="3692907"/>
            <a:ext cx="326119" cy="303312"/>
            <a:chOff x="827350" y="3629733"/>
            <a:chExt cx="1431600" cy="1332067"/>
          </a:xfrm>
        </p:grpSpPr>
        <p:sp>
          <p:nvSpPr>
            <p:cNvPr id="1504" name="Google Shape;1504;p59"/>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59"/>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59"/>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7" name="Google Shape;1507;p59"/>
          <p:cNvGrpSpPr/>
          <p:nvPr/>
        </p:nvGrpSpPr>
        <p:grpSpPr>
          <a:xfrm>
            <a:off x="1201804" y="4599427"/>
            <a:ext cx="458971" cy="426928"/>
            <a:chOff x="827350" y="3629733"/>
            <a:chExt cx="1431600" cy="1332067"/>
          </a:xfrm>
        </p:grpSpPr>
        <p:sp>
          <p:nvSpPr>
            <p:cNvPr id="1508" name="Google Shape;1508;p59"/>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9"/>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59"/>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14" name="Shape 1514"/>
        <p:cNvGrpSpPr/>
        <p:nvPr/>
      </p:nvGrpSpPr>
      <p:grpSpPr>
        <a:xfrm>
          <a:off x="0" y="0"/>
          <a:ext cx="0" cy="0"/>
          <a:chOff x="0" y="0"/>
          <a:chExt cx="0" cy="0"/>
        </a:xfrm>
      </p:grpSpPr>
      <p:sp>
        <p:nvSpPr>
          <p:cNvPr id="1515" name="Google Shape;1515;p60"/>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3">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4">
                  <a:extLst>
                    <a:ext uri="{A12FA001-AC4F-418D-AE19-62706E023703}">
                      <ahyp:hlinkClr val="tx"/>
                    </a:ext>
                  </a:extLst>
                </a:hlinkClick>
              </a:rPr>
              <a:t>https://slidesgo.com/slidesgo-school</a:t>
            </a:r>
            <a:endParaRPr sz="1000" u="sng">
              <a:solidFill>
                <a:srgbClr val="869FB2"/>
              </a:solidFill>
            </a:endParaRPr>
          </a:p>
        </p:txBody>
      </p:sp>
      <p:sp>
        <p:nvSpPr>
          <p:cNvPr id="1516" name="Google Shape;1516;p60"/>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1517" name="Google Shape;1517;p60"/>
          <p:cNvSpPr txBox="1"/>
          <p:nvPr/>
        </p:nvSpPr>
        <p:spPr>
          <a:xfrm>
            <a:off x="1048350" y="902900"/>
            <a:ext cx="7047300" cy="2686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rgbClr val="000000"/>
              </a:buClr>
              <a:buSzPts val="1100"/>
              <a:buFont typeface="Arial"/>
              <a:buNone/>
            </a:pPr>
            <a:r>
              <a:rPr lang="en" sz="1000">
                <a:solidFill>
                  <a:srgbClr val="FFFFFF"/>
                </a:solidFill>
              </a:rPr>
              <a:t>If you have a free account, in order to use this template, you must credit </a:t>
            </a:r>
            <a:r>
              <a:rPr b="1" lang="en" sz="1000" u="sng">
                <a:solidFill>
                  <a:srgbClr val="869FB2"/>
                </a:solidFill>
                <a:hlinkClick r:id="rId5">
                  <a:extLst>
                    <a:ext uri="{A12FA001-AC4F-418D-AE19-62706E023703}">
                      <ahyp:hlinkClr val="tx"/>
                    </a:ext>
                  </a:extLst>
                </a:hlinkClick>
              </a:rPr>
              <a:t>Slidesgo</a:t>
            </a:r>
            <a:r>
              <a:rPr lang="en" sz="1000">
                <a:solidFill>
                  <a:srgbClr val="435D74"/>
                </a:solidFill>
              </a:rPr>
              <a:t> </a:t>
            </a:r>
            <a:r>
              <a:rPr lang="en" sz="1000">
                <a:solidFill>
                  <a:srgbClr val="FFFFFF"/>
                </a:solidFill>
              </a:rPr>
              <a:t>by keeping the </a:t>
            </a:r>
            <a:r>
              <a:rPr b="1" lang="en" sz="1000" u="sng">
                <a:solidFill>
                  <a:schemeClr val="hlink"/>
                </a:solidFill>
                <a:hlinkClick action="ppaction://hlinksldjump" r:id="rId6"/>
              </a:rPr>
              <a:t>Thanks</a:t>
            </a:r>
            <a:r>
              <a:rPr lang="en" sz="1000">
                <a:solidFill>
                  <a:srgbClr val="869FB2"/>
                </a:solidFill>
              </a:rPr>
              <a:t> </a:t>
            </a:r>
            <a:r>
              <a:rPr lang="en" sz="1000">
                <a:solidFill>
                  <a:srgbClr val="FFFFFF"/>
                </a:solidFill>
              </a:rPr>
              <a:t>slide. Please refer to the next slide to read the instructions for premium users.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n" sz="1000">
                <a:solidFill>
                  <a:srgbClr val="869FB2"/>
                </a:solidFill>
              </a:rPr>
              <a:t>As a Free user, you are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n" sz="1000">
                <a:solidFill>
                  <a:srgbClr val="FFFFFF"/>
                </a:solidFill>
              </a:rPr>
              <a:t>- Modify this template.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Use it for both personal and commercial projects.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n" sz="1000">
                <a:solidFill>
                  <a:srgbClr val="869FB2"/>
                </a:solidFill>
              </a:rPr>
              <a:t>You are not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n" sz="1000">
                <a:solidFill>
                  <a:srgbClr val="FFFFFF"/>
                </a:solidFill>
              </a:rPr>
              <a:t>- Sublicense, sell or rent any of Slidesgo Content (or a modified version of Slidesgo Content).</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Distribute Slidesgo Content unless it has been expressly authorized by Slidesgo.</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Include Slidesgo Content in an online or offline database or file.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Offer Slidesgo templates (or modified versions of Slidesgo templates) for download.</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Acquire the copyright of Slidesgo Content.</a:t>
            </a:r>
            <a:endParaRPr sz="1000">
              <a:solidFill>
                <a:srgbClr val="FFFFFF"/>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21" name="Shape 1521"/>
        <p:cNvGrpSpPr/>
        <p:nvPr/>
      </p:nvGrpSpPr>
      <p:grpSpPr>
        <a:xfrm>
          <a:off x="0" y="0"/>
          <a:ext cx="0" cy="0"/>
          <a:chOff x="0" y="0"/>
          <a:chExt cx="0" cy="0"/>
        </a:xfrm>
      </p:grpSpPr>
      <p:sp>
        <p:nvSpPr>
          <p:cNvPr id="1522" name="Google Shape;1522;p61"/>
          <p:cNvSpPr txBox="1"/>
          <p:nvPr/>
        </p:nvSpPr>
        <p:spPr>
          <a:xfrm>
            <a:off x="1048350" y="902900"/>
            <a:ext cx="7047300" cy="3929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b="1" lang="en" sz="1000" u="sng">
                <a:solidFill>
                  <a:schemeClr val="hlink"/>
                </a:solidFill>
                <a:hlinkClick r:id="rId3"/>
              </a:rPr>
              <a:t>Slidesgo</a:t>
            </a:r>
            <a:r>
              <a:rPr lang="en" sz="1000">
                <a:solidFill>
                  <a:schemeClr val="lt1"/>
                </a:solidFill>
              </a:rPr>
              <a:t> or keeping the "</a:t>
            </a:r>
            <a:r>
              <a:rPr b="1" lang="en" sz="1000" u="sng">
                <a:solidFill>
                  <a:schemeClr val="hlink"/>
                </a:solidFill>
                <a:hlinkClick action="ppaction://hlinksldjump" r:id="rId4"/>
              </a:rPr>
              <a:t>Thanks</a:t>
            </a:r>
            <a:r>
              <a:rPr lang="en" sz="1000">
                <a:solidFill>
                  <a:schemeClr val="lt1"/>
                </a:solidFill>
              </a:rPr>
              <a:t>" slide.</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not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p:txBody>
      </p:sp>
      <p:sp>
        <p:nvSpPr>
          <p:cNvPr id="1523" name="Google Shape;1523;p61"/>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5">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val="tx"/>
                    </a:ext>
                  </a:extLst>
                </a:hlinkClick>
              </a:rPr>
              <a:t>https://slidesgo.com/slidesgo-school</a:t>
            </a:r>
            <a:endParaRPr sz="1000" u="sng">
              <a:solidFill>
                <a:srgbClr val="869FB2"/>
              </a:solidFill>
            </a:endParaRPr>
          </a:p>
        </p:txBody>
      </p:sp>
      <p:sp>
        <p:nvSpPr>
          <p:cNvPr id="1524" name="Google Shape;1524;p61"/>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28" name="Shape 1528"/>
        <p:cNvGrpSpPr/>
        <p:nvPr/>
      </p:nvGrpSpPr>
      <p:grpSpPr>
        <a:xfrm>
          <a:off x="0" y="0"/>
          <a:ext cx="0" cy="0"/>
          <a:chOff x="0" y="0"/>
          <a:chExt cx="0" cy="0"/>
        </a:xfrm>
      </p:grpSpPr>
      <p:sp>
        <p:nvSpPr>
          <p:cNvPr id="1529" name="Google Shape;1529;p62"/>
          <p:cNvSpPr txBox="1"/>
          <p:nvPr/>
        </p:nvSpPr>
        <p:spPr>
          <a:xfrm>
            <a:off x="1068100" y="1087849"/>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indent="0" lvl="0" marL="0" rtl="0" algn="l">
              <a:lnSpc>
                <a:spcPct val="115000"/>
              </a:lnSpc>
              <a:spcBef>
                <a:spcPts val="0"/>
              </a:spcBef>
              <a:spcAft>
                <a:spcPts val="0"/>
              </a:spcAft>
              <a:buNone/>
            </a:pPr>
            <a:r>
              <a:t/>
            </a:r>
            <a:endParaRPr sz="1300">
              <a:solidFill>
                <a:srgbClr val="435D74"/>
              </a:solidFill>
            </a:endParaRPr>
          </a:p>
        </p:txBody>
      </p:sp>
      <p:sp>
        <p:nvSpPr>
          <p:cNvPr id="1530" name="Google Shape;1530;p62"/>
          <p:cNvSpPr txBox="1"/>
          <p:nvPr/>
        </p:nvSpPr>
        <p:spPr>
          <a:xfrm>
            <a:off x="1068100" y="1458022"/>
            <a:ext cx="7047300" cy="12549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1100">
                <a:solidFill>
                  <a:srgbClr val="EFEFEF"/>
                </a:solidFill>
              </a:rPr>
              <a:t>Audiowide</a:t>
            </a:r>
            <a:endParaRPr b="1" sz="1100">
              <a:solidFill>
                <a:srgbClr val="EFEFEF"/>
              </a:solidFill>
            </a:endParaRPr>
          </a:p>
          <a:p>
            <a:pPr indent="0" lvl="0" marL="0" rtl="0" algn="ctr">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3">
                  <a:extLst>
                    <a:ext uri="{A12FA001-AC4F-418D-AE19-62706E023703}">
                      <ahyp:hlinkClr val="tx"/>
                    </a:ext>
                  </a:extLst>
                </a:hlinkClick>
              </a:rPr>
              <a:t>https://fonts.google.com/specimen/Audiowide</a:t>
            </a:r>
            <a:r>
              <a:rPr lang="en" sz="1100">
                <a:solidFill>
                  <a:schemeClr val="lt1"/>
                </a:solidFill>
              </a:rPr>
              <a:t>)</a:t>
            </a:r>
            <a:endParaRPr sz="1100">
              <a:solidFill>
                <a:schemeClr val="lt1"/>
              </a:solidFill>
            </a:endParaRPr>
          </a:p>
          <a:p>
            <a:pPr indent="0" lvl="0" marL="0" rtl="0" algn="ctr">
              <a:lnSpc>
                <a:spcPct val="115000"/>
              </a:lnSpc>
              <a:spcBef>
                <a:spcPts val="0"/>
              </a:spcBef>
              <a:spcAft>
                <a:spcPts val="0"/>
              </a:spcAft>
              <a:buNone/>
            </a:pPr>
            <a:r>
              <a:t/>
            </a:r>
            <a:endParaRPr sz="800">
              <a:solidFill>
                <a:srgbClr val="435D74"/>
              </a:solidFill>
            </a:endParaRPr>
          </a:p>
          <a:p>
            <a:pPr indent="0" lvl="0" marL="0" rtl="0" algn="ctr">
              <a:lnSpc>
                <a:spcPct val="115000"/>
              </a:lnSpc>
              <a:spcBef>
                <a:spcPts val="0"/>
              </a:spcBef>
              <a:spcAft>
                <a:spcPts val="0"/>
              </a:spcAft>
              <a:buNone/>
            </a:pPr>
            <a:r>
              <a:rPr b="1" lang="en" sz="1100">
                <a:solidFill>
                  <a:srgbClr val="FFFFFF"/>
                </a:solidFill>
              </a:rPr>
              <a:t>Karla</a:t>
            </a:r>
            <a:endParaRPr b="1" sz="1100">
              <a:solidFill>
                <a:srgbClr val="FFFFFF"/>
              </a:solidFill>
            </a:endParaRPr>
          </a:p>
          <a:p>
            <a:pPr indent="0" lvl="0" marL="0" rtl="0" algn="ctr">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4">
                  <a:extLst>
                    <a:ext uri="{A12FA001-AC4F-418D-AE19-62706E023703}">
                      <ahyp:hlinkClr val="tx"/>
                    </a:ext>
                  </a:extLst>
                </a:hlinkClick>
              </a:rPr>
              <a:t>https://fonts.google.com/specimen/Karla</a:t>
            </a:r>
            <a:r>
              <a:rPr lang="en" sz="1100">
                <a:solidFill>
                  <a:schemeClr val="lt1"/>
                </a:solidFill>
              </a:rPr>
              <a:t>)</a:t>
            </a:r>
            <a:endParaRPr sz="1100">
              <a:solidFill>
                <a:schemeClr val="lt1"/>
              </a:solidFill>
            </a:endParaRPr>
          </a:p>
        </p:txBody>
      </p:sp>
      <p:sp>
        <p:nvSpPr>
          <p:cNvPr id="1531" name="Google Shape;1531;p62"/>
          <p:cNvSpPr/>
          <p:nvPr/>
        </p:nvSpPr>
        <p:spPr>
          <a:xfrm>
            <a:off x="2052650" y="2988225"/>
            <a:ext cx="791400" cy="754200"/>
          </a:xfrm>
          <a:prstGeom prst="roundRect">
            <a:avLst>
              <a:gd fmla="val 16667" name="adj"/>
            </a:avLst>
          </a:prstGeom>
          <a:solidFill>
            <a:srgbClr val="03112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62"/>
          <p:cNvSpPr/>
          <p:nvPr/>
        </p:nvSpPr>
        <p:spPr>
          <a:xfrm>
            <a:off x="3114470" y="298822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62"/>
          <p:cNvSpPr/>
          <p:nvPr/>
        </p:nvSpPr>
        <p:spPr>
          <a:xfrm>
            <a:off x="4176289" y="2988225"/>
            <a:ext cx="791400" cy="754200"/>
          </a:xfrm>
          <a:prstGeom prst="roundRect">
            <a:avLst>
              <a:gd fmla="val 16667" name="adj"/>
            </a:avLst>
          </a:prstGeom>
          <a:solidFill>
            <a:srgbClr val="10355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62"/>
          <p:cNvSpPr txBox="1"/>
          <p:nvPr/>
        </p:nvSpPr>
        <p:spPr>
          <a:xfrm>
            <a:off x="20526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lt1"/>
                </a:solidFill>
              </a:rPr>
              <a:t>#031126</a:t>
            </a:r>
            <a:endParaRPr sz="1000">
              <a:solidFill>
                <a:schemeClr val="lt1"/>
              </a:solidFill>
            </a:endParaRPr>
          </a:p>
        </p:txBody>
      </p:sp>
      <p:sp>
        <p:nvSpPr>
          <p:cNvPr id="1535" name="Google Shape;1535;p62"/>
          <p:cNvSpPr txBox="1"/>
          <p:nvPr/>
        </p:nvSpPr>
        <p:spPr>
          <a:xfrm>
            <a:off x="311447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dk1"/>
                </a:solidFill>
              </a:rPr>
              <a:t>#ffffff</a:t>
            </a:r>
            <a:endParaRPr sz="1000">
              <a:solidFill>
                <a:schemeClr val="dk1"/>
              </a:solidFill>
            </a:endParaRPr>
          </a:p>
        </p:txBody>
      </p:sp>
      <p:sp>
        <p:nvSpPr>
          <p:cNvPr id="1536" name="Google Shape;1536;p62"/>
          <p:cNvSpPr txBox="1"/>
          <p:nvPr/>
        </p:nvSpPr>
        <p:spPr>
          <a:xfrm>
            <a:off x="417630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lt1"/>
                </a:solidFill>
              </a:rPr>
              <a:t>#10355f</a:t>
            </a:r>
            <a:endParaRPr sz="1000">
              <a:solidFill>
                <a:schemeClr val="lt1"/>
              </a:solidFill>
            </a:endParaRPr>
          </a:p>
        </p:txBody>
      </p:sp>
      <p:sp>
        <p:nvSpPr>
          <p:cNvPr id="1537" name="Google Shape;1537;p62"/>
          <p:cNvSpPr/>
          <p:nvPr/>
        </p:nvSpPr>
        <p:spPr>
          <a:xfrm>
            <a:off x="5238125" y="2988225"/>
            <a:ext cx="791400" cy="754200"/>
          </a:xfrm>
          <a:prstGeom prst="roundRect">
            <a:avLst>
              <a:gd fmla="val 16667" name="adj"/>
            </a:avLst>
          </a:prstGeom>
          <a:solidFill>
            <a:srgbClr val="3B879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62"/>
          <p:cNvSpPr txBox="1"/>
          <p:nvPr/>
        </p:nvSpPr>
        <p:spPr>
          <a:xfrm>
            <a:off x="523812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dk1"/>
                </a:solidFill>
              </a:rPr>
              <a:t>#3b8794</a:t>
            </a:r>
            <a:endParaRPr sz="1000">
              <a:solidFill>
                <a:schemeClr val="dk1"/>
              </a:solidFill>
            </a:endParaRPr>
          </a:p>
        </p:txBody>
      </p:sp>
      <p:sp>
        <p:nvSpPr>
          <p:cNvPr id="1539" name="Google Shape;1539;p62"/>
          <p:cNvSpPr/>
          <p:nvPr/>
        </p:nvSpPr>
        <p:spPr>
          <a:xfrm>
            <a:off x="6299950" y="2988225"/>
            <a:ext cx="791400" cy="754200"/>
          </a:xfrm>
          <a:prstGeom prst="roundRect">
            <a:avLst>
              <a:gd fmla="val 16667" name="adj"/>
            </a:avLst>
          </a:prstGeom>
          <a:solidFill>
            <a:srgbClr val="51AFD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62"/>
          <p:cNvSpPr txBox="1"/>
          <p:nvPr/>
        </p:nvSpPr>
        <p:spPr>
          <a:xfrm>
            <a:off x="62999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dk1"/>
                </a:solidFill>
              </a:rPr>
              <a:t>#51afdb</a:t>
            </a:r>
            <a:endParaRPr sz="1000">
              <a:solidFill>
                <a:schemeClr val="dk1"/>
              </a:solidFill>
            </a:endParaRPr>
          </a:p>
        </p:txBody>
      </p:sp>
      <p:sp>
        <p:nvSpPr>
          <p:cNvPr id="1541" name="Google Shape;1541;p62"/>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45" name="Shape 1545"/>
        <p:cNvGrpSpPr/>
        <p:nvPr/>
      </p:nvGrpSpPr>
      <p:grpSpPr>
        <a:xfrm>
          <a:off x="0" y="0"/>
          <a:ext cx="0" cy="0"/>
          <a:chOff x="0" y="0"/>
          <a:chExt cx="0" cy="0"/>
        </a:xfrm>
      </p:grpSpPr>
      <p:sp>
        <p:nvSpPr>
          <p:cNvPr id="1546" name="Google Shape;1546;p63"/>
          <p:cNvSpPr txBox="1"/>
          <p:nvPr/>
        </p:nvSpPr>
        <p:spPr>
          <a:xfrm>
            <a:off x="1252425" y="1086401"/>
            <a:ext cx="6630900" cy="852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h</a:t>
            </a:r>
            <a:r>
              <a:rPr lang="en" sz="1100">
                <a:solidFill>
                  <a:srgbClr val="869FB2"/>
                </a:solidFill>
                <a:uFill>
                  <a:noFill/>
                </a:uFill>
                <a:hlinkClick r:id="rId3">
                  <a:extLst>
                    <a:ext uri="{A12FA001-AC4F-418D-AE19-62706E023703}">
                      <ahyp:hlinkClr val="tx"/>
                    </a:ext>
                  </a:extLst>
                </a:hlinkClick>
              </a:rPr>
              <a:t>ow it works.</a:t>
            </a:r>
            <a:endParaRPr sz="1100">
              <a:solidFill>
                <a:srgbClr val="869FB2"/>
              </a:solidFill>
            </a:endParaRPr>
          </a:p>
        </p:txBody>
      </p:sp>
      <p:sp>
        <p:nvSpPr>
          <p:cNvPr id="1547" name="Google Shape;1547;p63"/>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Storyset</a:t>
            </a:r>
            <a:endParaRPr/>
          </a:p>
        </p:txBody>
      </p:sp>
      <p:pic>
        <p:nvPicPr>
          <p:cNvPr id="1548" name="Google Shape;1548;p63"/>
          <p:cNvPicPr preferRelativeResize="0"/>
          <p:nvPr/>
        </p:nvPicPr>
        <p:blipFill rotWithShape="1">
          <a:blip r:embed="rId4">
            <a:alphaModFix/>
          </a:blip>
          <a:srcRect b="16540" l="0" r="0" t="16547"/>
          <a:stretch/>
        </p:blipFill>
        <p:spPr>
          <a:xfrm>
            <a:off x="510820" y="2688639"/>
            <a:ext cx="1606720" cy="1075075"/>
          </a:xfrm>
          <a:prstGeom prst="rect">
            <a:avLst/>
          </a:prstGeom>
          <a:noFill/>
          <a:ln>
            <a:noFill/>
          </a:ln>
        </p:spPr>
      </p:pic>
      <p:sp>
        <p:nvSpPr>
          <p:cNvPr id="1549" name="Google Shape;1549;p63">
            <a:hlinkClick r:id="rId5"/>
          </p:cNvPr>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Pana</a:t>
            </a:r>
            <a:endParaRPr>
              <a:solidFill>
                <a:srgbClr val="869FB2"/>
              </a:solidFill>
            </a:endParaRPr>
          </a:p>
        </p:txBody>
      </p:sp>
      <p:sp>
        <p:nvSpPr>
          <p:cNvPr id="1550" name="Google Shape;1550;p63">
            <a:hlinkClick r:id="rId7"/>
          </p:cNvPr>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Amico</a:t>
            </a:r>
            <a:endParaRPr>
              <a:solidFill>
                <a:srgbClr val="869FB2"/>
              </a:solidFill>
            </a:endParaRPr>
          </a:p>
        </p:txBody>
      </p:sp>
      <p:sp>
        <p:nvSpPr>
          <p:cNvPr id="1551" name="Google Shape;1551;p63">
            <a:hlinkClick r:id="rId9"/>
          </p:cNvPr>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0">
                  <a:extLst>
                    <a:ext uri="{A12FA001-AC4F-418D-AE19-62706E023703}">
                      <ahyp:hlinkClr val="tx"/>
                    </a:ext>
                  </a:extLst>
                </a:hlinkClick>
              </a:rPr>
              <a:t>Bro</a:t>
            </a:r>
            <a:endParaRPr>
              <a:solidFill>
                <a:srgbClr val="869FB2"/>
              </a:solidFill>
            </a:endParaRPr>
          </a:p>
        </p:txBody>
      </p:sp>
      <p:sp>
        <p:nvSpPr>
          <p:cNvPr id="1552" name="Google Shape;1552;p63">
            <a:hlinkClick r:id="rId11"/>
          </p:cNvPr>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2">
                  <a:extLst>
                    <a:ext uri="{A12FA001-AC4F-418D-AE19-62706E023703}">
                      <ahyp:hlinkClr val="tx"/>
                    </a:ext>
                  </a:extLst>
                </a:hlinkClick>
              </a:rPr>
              <a:t>Rafiki</a:t>
            </a:r>
            <a:endParaRPr>
              <a:solidFill>
                <a:srgbClr val="869FB2"/>
              </a:solidFill>
            </a:endParaRPr>
          </a:p>
        </p:txBody>
      </p:sp>
      <p:pic>
        <p:nvPicPr>
          <p:cNvPr id="1553" name="Google Shape;1553;p63"/>
          <p:cNvPicPr preferRelativeResize="0"/>
          <p:nvPr/>
        </p:nvPicPr>
        <p:blipFill rotWithShape="1">
          <a:blip r:embed="rId13">
            <a:alphaModFix/>
          </a:blip>
          <a:srcRect b="0" l="0" r="0" t="0"/>
          <a:stretch/>
        </p:blipFill>
        <p:spPr>
          <a:xfrm>
            <a:off x="2255077" y="2410850"/>
            <a:ext cx="1340595" cy="1340605"/>
          </a:xfrm>
          <a:prstGeom prst="rect">
            <a:avLst/>
          </a:prstGeom>
          <a:noFill/>
          <a:ln>
            <a:noFill/>
          </a:ln>
        </p:spPr>
      </p:pic>
      <p:pic>
        <p:nvPicPr>
          <p:cNvPr id="1554" name="Google Shape;1554;p63"/>
          <p:cNvPicPr preferRelativeResize="0"/>
          <p:nvPr/>
        </p:nvPicPr>
        <p:blipFill rotWithShape="1">
          <a:blip r:embed="rId14">
            <a:alphaModFix/>
          </a:blip>
          <a:srcRect b="6377" l="0" r="0" t="6377"/>
          <a:stretch/>
        </p:blipFill>
        <p:spPr>
          <a:xfrm>
            <a:off x="3774275" y="2532512"/>
            <a:ext cx="1448305" cy="1263590"/>
          </a:xfrm>
          <a:prstGeom prst="rect">
            <a:avLst/>
          </a:prstGeom>
          <a:noFill/>
          <a:ln>
            <a:noFill/>
          </a:ln>
        </p:spPr>
      </p:pic>
      <p:pic>
        <p:nvPicPr>
          <p:cNvPr id="1555" name="Google Shape;1555;p63"/>
          <p:cNvPicPr preferRelativeResize="0"/>
          <p:nvPr/>
        </p:nvPicPr>
        <p:blipFill rotWithShape="1">
          <a:blip r:embed="rId15">
            <a:alphaModFix/>
          </a:blip>
          <a:srcRect b="9256" l="0" r="0" t="9256"/>
          <a:stretch/>
        </p:blipFill>
        <p:spPr>
          <a:xfrm>
            <a:off x="5347337" y="2581527"/>
            <a:ext cx="1448285" cy="1180165"/>
          </a:xfrm>
          <a:prstGeom prst="rect">
            <a:avLst/>
          </a:prstGeom>
          <a:noFill/>
          <a:ln>
            <a:noFill/>
          </a:ln>
        </p:spPr>
      </p:pic>
      <p:pic>
        <p:nvPicPr>
          <p:cNvPr id="1556" name="Google Shape;1556;p63"/>
          <p:cNvPicPr preferRelativeResize="0"/>
          <p:nvPr/>
        </p:nvPicPr>
        <p:blipFill rotWithShape="1">
          <a:blip r:embed="rId16">
            <a:alphaModFix/>
          </a:blip>
          <a:srcRect b="14844" l="0" r="0" t="14837"/>
          <a:stretch/>
        </p:blipFill>
        <p:spPr>
          <a:xfrm>
            <a:off x="6836257" y="2523903"/>
            <a:ext cx="1796925" cy="1263600"/>
          </a:xfrm>
          <a:prstGeom prst="rect">
            <a:avLst/>
          </a:prstGeom>
          <a:noFill/>
          <a:ln>
            <a:noFill/>
          </a:ln>
        </p:spPr>
      </p:pic>
      <p:sp>
        <p:nvSpPr>
          <p:cNvPr id="1557" name="Google Shape;1557;p63">
            <a:hlinkClick r:id="rId17"/>
          </p:cNvPr>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8">
                  <a:extLst>
                    <a:ext uri="{A12FA001-AC4F-418D-AE19-62706E023703}">
                      <ahyp:hlinkClr val="tx"/>
                    </a:ext>
                  </a:extLst>
                </a:hlinkClick>
              </a:rPr>
              <a:t>Cuate</a:t>
            </a:r>
            <a:endParaRPr>
              <a:solidFill>
                <a:srgbClr val="869FB2"/>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61" name="Shape 1561"/>
        <p:cNvGrpSpPr/>
        <p:nvPr/>
      </p:nvGrpSpPr>
      <p:grpSpPr>
        <a:xfrm>
          <a:off x="0" y="0"/>
          <a:ext cx="0" cy="0"/>
          <a:chOff x="0" y="0"/>
          <a:chExt cx="0" cy="0"/>
        </a:xfrm>
      </p:grpSpPr>
      <p:grpSp>
        <p:nvGrpSpPr>
          <p:cNvPr id="1562" name="Google Shape;1562;p64"/>
          <p:cNvGrpSpPr/>
          <p:nvPr/>
        </p:nvGrpSpPr>
        <p:grpSpPr>
          <a:xfrm>
            <a:off x="5082708" y="3095784"/>
            <a:ext cx="442841" cy="514271"/>
            <a:chOff x="4727025" y="1332775"/>
            <a:chExt cx="59900" cy="69625"/>
          </a:xfrm>
        </p:grpSpPr>
        <p:sp>
          <p:nvSpPr>
            <p:cNvPr id="1563" name="Google Shape;1563;p64"/>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64"/>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5" name="Google Shape;1565;p64"/>
          <p:cNvGrpSpPr/>
          <p:nvPr/>
        </p:nvGrpSpPr>
        <p:grpSpPr>
          <a:xfrm>
            <a:off x="5758025" y="2343272"/>
            <a:ext cx="500909" cy="500899"/>
            <a:chOff x="4820425" y="1329900"/>
            <a:chExt cx="70175" cy="70350"/>
          </a:xfrm>
        </p:grpSpPr>
        <p:sp>
          <p:nvSpPr>
            <p:cNvPr id="1566" name="Google Shape;1566;p64"/>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64"/>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64"/>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64"/>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0" name="Google Shape;1570;p64"/>
          <p:cNvGrpSpPr/>
          <p:nvPr/>
        </p:nvGrpSpPr>
        <p:grpSpPr>
          <a:xfrm>
            <a:off x="6410648" y="2355062"/>
            <a:ext cx="538135" cy="493119"/>
            <a:chOff x="4903200" y="1331525"/>
            <a:chExt cx="73575" cy="67425"/>
          </a:xfrm>
        </p:grpSpPr>
        <p:sp>
          <p:nvSpPr>
            <p:cNvPr id="1571" name="Google Shape;1571;p64"/>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572" name="Google Shape;1572;p64"/>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 name="Google Shape;1573;p64"/>
          <p:cNvGrpSpPr/>
          <p:nvPr/>
        </p:nvGrpSpPr>
        <p:grpSpPr>
          <a:xfrm>
            <a:off x="5670599" y="3097040"/>
            <a:ext cx="544563" cy="511895"/>
            <a:chOff x="4815575" y="1416800"/>
            <a:chExt cx="73750" cy="71400"/>
          </a:xfrm>
        </p:grpSpPr>
        <p:sp>
          <p:nvSpPr>
            <p:cNvPr id="1574" name="Google Shape;1574;p64"/>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64"/>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64"/>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7" name="Google Shape;1577;p64"/>
          <p:cNvGrpSpPr/>
          <p:nvPr/>
        </p:nvGrpSpPr>
        <p:grpSpPr>
          <a:xfrm>
            <a:off x="6367224" y="3096746"/>
            <a:ext cx="602914" cy="512477"/>
            <a:chOff x="4902475" y="1418875"/>
            <a:chExt cx="74500" cy="63775"/>
          </a:xfrm>
        </p:grpSpPr>
        <p:sp>
          <p:nvSpPr>
            <p:cNvPr id="1578" name="Google Shape;1578;p64"/>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64"/>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0" name="Google Shape;1580;p64"/>
          <p:cNvGrpSpPr/>
          <p:nvPr/>
        </p:nvGrpSpPr>
        <p:grpSpPr>
          <a:xfrm>
            <a:off x="5783096" y="3835985"/>
            <a:ext cx="515391" cy="525699"/>
            <a:chOff x="4818100" y="1507675"/>
            <a:chExt cx="71225" cy="71625"/>
          </a:xfrm>
        </p:grpSpPr>
        <p:sp>
          <p:nvSpPr>
            <p:cNvPr id="1581" name="Google Shape;1581;p64"/>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64"/>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64"/>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64"/>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5" name="Google Shape;1585;p64"/>
          <p:cNvGrpSpPr/>
          <p:nvPr/>
        </p:nvGrpSpPr>
        <p:grpSpPr>
          <a:xfrm>
            <a:off x="5121199" y="3857517"/>
            <a:ext cx="522956" cy="489869"/>
            <a:chOff x="4721450" y="1509475"/>
            <a:chExt cx="79350" cy="74325"/>
          </a:xfrm>
        </p:grpSpPr>
        <p:sp>
          <p:nvSpPr>
            <p:cNvPr id="1586" name="Google Shape;1586;p64"/>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64"/>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64"/>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64"/>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0" name="Google Shape;1590;p64"/>
          <p:cNvGrpSpPr/>
          <p:nvPr/>
        </p:nvGrpSpPr>
        <p:grpSpPr>
          <a:xfrm>
            <a:off x="6444441" y="3837269"/>
            <a:ext cx="525704" cy="535436"/>
            <a:chOff x="4906800" y="1507500"/>
            <a:chExt cx="70350" cy="71075"/>
          </a:xfrm>
        </p:grpSpPr>
        <p:sp>
          <p:nvSpPr>
            <p:cNvPr id="1591" name="Google Shape;1591;p64"/>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64"/>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64"/>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64"/>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64"/>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6" name="Google Shape;1596;p64"/>
          <p:cNvGrpSpPr/>
          <p:nvPr/>
        </p:nvGrpSpPr>
        <p:grpSpPr>
          <a:xfrm>
            <a:off x="4477263" y="2343250"/>
            <a:ext cx="508054" cy="508095"/>
            <a:chOff x="3736598" y="2170606"/>
            <a:chExt cx="404889" cy="404889"/>
          </a:xfrm>
        </p:grpSpPr>
        <p:sp>
          <p:nvSpPr>
            <p:cNvPr id="1597" name="Google Shape;1597;p64"/>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64"/>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64"/>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64"/>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1" name="Google Shape;1601;p64"/>
          <p:cNvGrpSpPr/>
          <p:nvPr/>
        </p:nvGrpSpPr>
        <p:grpSpPr>
          <a:xfrm>
            <a:off x="3765303" y="2343345"/>
            <a:ext cx="575790" cy="507904"/>
            <a:chOff x="3161917" y="2170682"/>
            <a:chExt cx="458870" cy="404737"/>
          </a:xfrm>
        </p:grpSpPr>
        <p:sp>
          <p:nvSpPr>
            <p:cNvPr id="1602" name="Google Shape;1602;p64"/>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603" name="Google Shape;1603;p64"/>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64"/>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5" name="Google Shape;1605;p64"/>
          <p:cNvGrpSpPr/>
          <p:nvPr/>
        </p:nvGrpSpPr>
        <p:grpSpPr>
          <a:xfrm>
            <a:off x="3792833" y="3103717"/>
            <a:ext cx="520730" cy="498567"/>
            <a:chOff x="3179914" y="2889488"/>
            <a:chExt cx="422876" cy="404911"/>
          </a:xfrm>
        </p:grpSpPr>
        <p:sp>
          <p:nvSpPr>
            <p:cNvPr id="1606" name="Google Shape;1606;p64"/>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64"/>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64"/>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64"/>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64"/>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64"/>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2" name="Google Shape;1612;p64"/>
          <p:cNvGrpSpPr/>
          <p:nvPr/>
        </p:nvGrpSpPr>
        <p:grpSpPr>
          <a:xfrm>
            <a:off x="4421513" y="3103677"/>
            <a:ext cx="516145" cy="498648"/>
            <a:chOff x="3729467" y="2889422"/>
            <a:chExt cx="419153" cy="404977"/>
          </a:xfrm>
        </p:grpSpPr>
        <p:sp>
          <p:nvSpPr>
            <p:cNvPr id="1613" name="Google Shape;1613;p64"/>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64"/>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64"/>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64"/>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64"/>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64"/>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64"/>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0" name="Google Shape;1620;p64"/>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64"/>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64"/>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64"/>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4" name="Google Shape;1624;p64"/>
          <p:cNvGrpSpPr/>
          <p:nvPr/>
        </p:nvGrpSpPr>
        <p:grpSpPr>
          <a:xfrm>
            <a:off x="7141841" y="2550562"/>
            <a:ext cx="166473" cy="141497"/>
            <a:chOff x="4660325" y="1866850"/>
            <a:chExt cx="68350" cy="58100"/>
          </a:xfrm>
        </p:grpSpPr>
        <p:sp>
          <p:nvSpPr>
            <p:cNvPr id="1625" name="Google Shape;1625;p64"/>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64"/>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7" name="Google Shape;1627;p64"/>
          <p:cNvGrpSpPr/>
          <p:nvPr/>
        </p:nvGrpSpPr>
        <p:grpSpPr>
          <a:xfrm>
            <a:off x="7451186" y="2576286"/>
            <a:ext cx="162515" cy="90049"/>
            <a:chOff x="4791775" y="1877500"/>
            <a:chExt cx="66725" cy="36975"/>
          </a:xfrm>
        </p:grpSpPr>
        <p:sp>
          <p:nvSpPr>
            <p:cNvPr id="1628" name="Google Shape;1628;p64"/>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64"/>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0" name="Google Shape;1630;p64"/>
          <p:cNvGrpSpPr/>
          <p:nvPr/>
        </p:nvGrpSpPr>
        <p:grpSpPr>
          <a:xfrm>
            <a:off x="7772899" y="2576286"/>
            <a:ext cx="144979" cy="90049"/>
            <a:chOff x="4923925" y="1877500"/>
            <a:chExt cx="59525" cy="36975"/>
          </a:xfrm>
        </p:grpSpPr>
        <p:sp>
          <p:nvSpPr>
            <p:cNvPr id="1631" name="Google Shape;1631;p64"/>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64"/>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3" name="Google Shape;1633;p64"/>
          <p:cNvGrpSpPr/>
          <p:nvPr/>
        </p:nvGrpSpPr>
        <p:grpSpPr>
          <a:xfrm>
            <a:off x="8067390" y="2558477"/>
            <a:ext cx="141447" cy="125667"/>
            <a:chOff x="5058450" y="1870100"/>
            <a:chExt cx="58075" cy="51600"/>
          </a:xfrm>
        </p:grpSpPr>
        <p:sp>
          <p:nvSpPr>
            <p:cNvPr id="1634" name="Google Shape;1634;p64"/>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64"/>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6" name="Google Shape;1636;p64"/>
          <p:cNvGrpSpPr/>
          <p:nvPr/>
        </p:nvGrpSpPr>
        <p:grpSpPr>
          <a:xfrm>
            <a:off x="7481905" y="2980885"/>
            <a:ext cx="101077" cy="107645"/>
            <a:chOff x="4811425" y="2065025"/>
            <a:chExt cx="41500" cy="44200"/>
          </a:xfrm>
        </p:grpSpPr>
        <p:sp>
          <p:nvSpPr>
            <p:cNvPr id="1637" name="Google Shape;1637;p64"/>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64"/>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9" name="Google Shape;1639;p64"/>
          <p:cNvGrpSpPr/>
          <p:nvPr/>
        </p:nvGrpSpPr>
        <p:grpSpPr>
          <a:xfrm>
            <a:off x="7774342" y="2981098"/>
            <a:ext cx="120867" cy="107218"/>
            <a:chOff x="4929875" y="2065025"/>
            <a:chExt cx="49625" cy="44025"/>
          </a:xfrm>
        </p:grpSpPr>
        <p:sp>
          <p:nvSpPr>
            <p:cNvPr id="1640" name="Google Shape;1640;p64"/>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64"/>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2" name="Google Shape;1642;p64"/>
          <p:cNvGrpSpPr/>
          <p:nvPr/>
        </p:nvGrpSpPr>
        <p:grpSpPr>
          <a:xfrm>
            <a:off x="8103011" y="2984112"/>
            <a:ext cx="70206" cy="101191"/>
            <a:chOff x="5083925" y="2066350"/>
            <a:chExt cx="28825" cy="41550"/>
          </a:xfrm>
        </p:grpSpPr>
        <p:sp>
          <p:nvSpPr>
            <p:cNvPr id="1643" name="Google Shape;1643;p64"/>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64"/>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5" name="Google Shape;1645;p64"/>
          <p:cNvGrpSpPr/>
          <p:nvPr/>
        </p:nvGrpSpPr>
        <p:grpSpPr>
          <a:xfrm>
            <a:off x="7134565" y="2999759"/>
            <a:ext cx="181026" cy="69896"/>
            <a:chOff x="4659775" y="2072775"/>
            <a:chExt cx="74325" cy="28700"/>
          </a:xfrm>
        </p:grpSpPr>
        <p:sp>
          <p:nvSpPr>
            <p:cNvPr id="1646" name="Google Shape;1646;p64"/>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64"/>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64"/>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9" name="Google Shape;1649;p64"/>
          <p:cNvGrpSpPr/>
          <p:nvPr/>
        </p:nvGrpSpPr>
        <p:grpSpPr>
          <a:xfrm>
            <a:off x="8054421" y="2790324"/>
            <a:ext cx="167387" cy="89197"/>
            <a:chOff x="4662475" y="1976500"/>
            <a:chExt cx="68725" cy="36625"/>
          </a:xfrm>
        </p:grpSpPr>
        <p:sp>
          <p:nvSpPr>
            <p:cNvPr id="1650" name="Google Shape;1650;p64"/>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64"/>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64"/>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3" name="Google Shape;1653;p64"/>
          <p:cNvGrpSpPr/>
          <p:nvPr/>
        </p:nvGrpSpPr>
        <p:grpSpPr>
          <a:xfrm>
            <a:off x="7751326" y="2793764"/>
            <a:ext cx="166899" cy="82317"/>
            <a:chOff x="4920150" y="1977875"/>
            <a:chExt cx="68525" cy="33800"/>
          </a:xfrm>
        </p:grpSpPr>
        <p:sp>
          <p:nvSpPr>
            <p:cNvPr id="1654" name="Google Shape;1654;p64"/>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64"/>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64"/>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7" name="Google Shape;1657;p64"/>
          <p:cNvGrpSpPr/>
          <p:nvPr/>
        </p:nvGrpSpPr>
        <p:grpSpPr>
          <a:xfrm>
            <a:off x="7162483" y="3197682"/>
            <a:ext cx="125190" cy="127859"/>
            <a:chOff x="4676550" y="2160575"/>
            <a:chExt cx="51400" cy="52500"/>
          </a:xfrm>
        </p:grpSpPr>
        <p:sp>
          <p:nvSpPr>
            <p:cNvPr id="1658" name="Google Shape;1658;p64"/>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64"/>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64"/>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1" name="Google Shape;1661;p64"/>
          <p:cNvGrpSpPr/>
          <p:nvPr/>
        </p:nvGrpSpPr>
        <p:grpSpPr>
          <a:xfrm>
            <a:off x="7459741" y="3204714"/>
            <a:ext cx="145405" cy="113794"/>
            <a:chOff x="4768325" y="2163475"/>
            <a:chExt cx="59700" cy="46725"/>
          </a:xfrm>
        </p:grpSpPr>
        <p:sp>
          <p:nvSpPr>
            <p:cNvPr id="1662" name="Google Shape;1662;p64"/>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64"/>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4" name="Google Shape;1664;p64"/>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64"/>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64"/>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64"/>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64"/>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64"/>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70" name="Google Shape;1670;p64"/>
          <p:cNvGrpSpPr/>
          <p:nvPr/>
        </p:nvGrpSpPr>
        <p:grpSpPr>
          <a:xfrm>
            <a:off x="7476059" y="3459808"/>
            <a:ext cx="112768" cy="106853"/>
            <a:chOff x="4768575" y="2253950"/>
            <a:chExt cx="46300" cy="43875"/>
          </a:xfrm>
        </p:grpSpPr>
        <p:sp>
          <p:nvSpPr>
            <p:cNvPr id="1671" name="Google Shape;1671;p64"/>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64"/>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3" name="Google Shape;1673;p64"/>
          <p:cNvGrpSpPr/>
          <p:nvPr/>
        </p:nvGrpSpPr>
        <p:grpSpPr>
          <a:xfrm>
            <a:off x="7775682" y="3948834"/>
            <a:ext cx="118187" cy="146246"/>
            <a:chOff x="4960900" y="2433225"/>
            <a:chExt cx="48525" cy="60050"/>
          </a:xfrm>
        </p:grpSpPr>
        <p:sp>
          <p:nvSpPr>
            <p:cNvPr id="1674" name="Google Shape;1674;p64"/>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64"/>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6" name="Google Shape;1676;p64"/>
          <p:cNvGrpSpPr/>
          <p:nvPr/>
        </p:nvGrpSpPr>
        <p:grpSpPr>
          <a:xfrm>
            <a:off x="7464247" y="4212895"/>
            <a:ext cx="136394" cy="143810"/>
            <a:chOff x="4854075" y="2527625"/>
            <a:chExt cx="56000" cy="59050"/>
          </a:xfrm>
        </p:grpSpPr>
        <p:sp>
          <p:nvSpPr>
            <p:cNvPr id="1677" name="Google Shape;1677;p64"/>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64"/>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79" name="Google Shape;1679;p64"/>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64"/>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64"/>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82" name="Google Shape;1682;p64"/>
          <p:cNvGrpSpPr/>
          <p:nvPr/>
        </p:nvGrpSpPr>
        <p:grpSpPr>
          <a:xfrm>
            <a:off x="8088458" y="3676639"/>
            <a:ext cx="99312" cy="160797"/>
            <a:chOff x="5059700" y="2334775"/>
            <a:chExt cx="40775" cy="66025"/>
          </a:xfrm>
        </p:grpSpPr>
        <p:sp>
          <p:nvSpPr>
            <p:cNvPr id="1683" name="Google Shape;1683;p64"/>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64"/>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64"/>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64"/>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64"/>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64"/>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64"/>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64"/>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64"/>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2" name="Google Shape;1692;p64"/>
          <p:cNvGrpSpPr/>
          <p:nvPr/>
        </p:nvGrpSpPr>
        <p:grpSpPr>
          <a:xfrm>
            <a:off x="8045622" y="3941771"/>
            <a:ext cx="184984" cy="160371"/>
            <a:chOff x="5037700" y="2430325"/>
            <a:chExt cx="75950" cy="65850"/>
          </a:xfrm>
        </p:grpSpPr>
        <p:sp>
          <p:nvSpPr>
            <p:cNvPr id="1693" name="Google Shape;1693;p64"/>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64"/>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5" name="Google Shape;1695;p64"/>
          <p:cNvGrpSpPr/>
          <p:nvPr/>
        </p:nvGrpSpPr>
        <p:grpSpPr>
          <a:xfrm>
            <a:off x="7465128" y="3708223"/>
            <a:ext cx="173014" cy="97629"/>
            <a:chOff x="4756975" y="2341800"/>
            <a:chExt cx="91975" cy="51925"/>
          </a:xfrm>
        </p:grpSpPr>
        <p:sp>
          <p:nvSpPr>
            <p:cNvPr id="1696" name="Google Shape;1696;p64"/>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64"/>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64"/>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64"/>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64"/>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64"/>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64"/>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64"/>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64"/>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64"/>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64"/>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64"/>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64"/>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64"/>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64"/>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64"/>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64"/>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64"/>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64"/>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64"/>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6" name="Google Shape;1716;p64"/>
          <p:cNvGrpSpPr/>
          <p:nvPr/>
        </p:nvGrpSpPr>
        <p:grpSpPr>
          <a:xfrm>
            <a:off x="7732065" y="4196920"/>
            <a:ext cx="212497" cy="175761"/>
            <a:chOff x="4943575" y="2516350"/>
            <a:chExt cx="98675" cy="81700"/>
          </a:xfrm>
        </p:grpSpPr>
        <p:sp>
          <p:nvSpPr>
            <p:cNvPr id="1717" name="Google Shape;1717;p64"/>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64"/>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64"/>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64"/>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64"/>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64"/>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64"/>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64"/>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64"/>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64"/>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64"/>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64"/>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64"/>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64"/>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64"/>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64"/>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64"/>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64"/>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64"/>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64"/>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64"/>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64"/>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64"/>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64"/>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64"/>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64"/>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64"/>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64"/>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64"/>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64"/>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64"/>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64"/>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64"/>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64"/>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64"/>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64"/>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64"/>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64"/>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64"/>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64"/>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64"/>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64"/>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64"/>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64"/>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64"/>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64"/>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64"/>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64"/>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64"/>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64"/>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64"/>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64"/>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64"/>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64"/>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64"/>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64"/>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64"/>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64"/>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64"/>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64"/>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64"/>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64"/>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64"/>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64"/>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64"/>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64"/>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64"/>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64"/>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64"/>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64"/>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64"/>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64"/>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64"/>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64"/>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64"/>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64"/>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64"/>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64"/>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5" name="Google Shape;1795;p64"/>
          <p:cNvGrpSpPr/>
          <p:nvPr/>
        </p:nvGrpSpPr>
        <p:grpSpPr>
          <a:xfrm>
            <a:off x="1990126" y="3423163"/>
            <a:ext cx="965351" cy="134611"/>
            <a:chOff x="4411970" y="2962952"/>
            <a:chExt cx="706544" cy="104212"/>
          </a:xfrm>
        </p:grpSpPr>
        <p:sp>
          <p:nvSpPr>
            <p:cNvPr id="1796" name="Google Shape;1796;p64"/>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64"/>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64"/>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64"/>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0" name="Google Shape;1800;p64"/>
          <p:cNvGrpSpPr/>
          <p:nvPr/>
        </p:nvGrpSpPr>
        <p:grpSpPr>
          <a:xfrm>
            <a:off x="1990126" y="3012077"/>
            <a:ext cx="960158" cy="289172"/>
            <a:chOff x="4411970" y="2726085"/>
            <a:chExt cx="643107" cy="193659"/>
          </a:xfrm>
        </p:grpSpPr>
        <p:sp>
          <p:nvSpPr>
            <p:cNvPr id="1801" name="Google Shape;1801;p64"/>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64"/>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64"/>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4" name="Google Shape;1804;p64"/>
          <p:cNvGrpSpPr/>
          <p:nvPr/>
        </p:nvGrpSpPr>
        <p:grpSpPr>
          <a:xfrm>
            <a:off x="993018" y="3278187"/>
            <a:ext cx="833173" cy="259209"/>
            <a:chOff x="4411970" y="4340222"/>
            <a:chExt cx="779467" cy="242683"/>
          </a:xfrm>
        </p:grpSpPr>
        <p:sp>
          <p:nvSpPr>
            <p:cNvPr id="1805" name="Google Shape;1805;p64"/>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64"/>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64"/>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8" name="Google Shape;1808;p64"/>
          <p:cNvGrpSpPr/>
          <p:nvPr/>
        </p:nvGrpSpPr>
        <p:grpSpPr>
          <a:xfrm>
            <a:off x="1990126" y="2673933"/>
            <a:ext cx="965160" cy="216230"/>
            <a:chOff x="4411970" y="2468674"/>
            <a:chExt cx="747317" cy="167425"/>
          </a:xfrm>
        </p:grpSpPr>
        <p:sp>
          <p:nvSpPr>
            <p:cNvPr id="1809" name="Google Shape;1809;p64"/>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64"/>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1" name="Google Shape;1811;p64"/>
          <p:cNvGrpSpPr/>
          <p:nvPr/>
        </p:nvGrpSpPr>
        <p:grpSpPr>
          <a:xfrm>
            <a:off x="988873" y="2578650"/>
            <a:ext cx="810451" cy="319148"/>
            <a:chOff x="4411970" y="3686602"/>
            <a:chExt cx="797845" cy="314215"/>
          </a:xfrm>
        </p:grpSpPr>
        <p:sp>
          <p:nvSpPr>
            <p:cNvPr id="1812" name="Google Shape;1812;p64"/>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64"/>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64"/>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64"/>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64"/>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17" name="Google Shape;1817;p64"/>
          <p:cNvSpPr/>
          <p:nvPr/>
        </p:nvSpPr>
        <p:spPr>
          <a:xfrm>
            <a:off x="981722" y="29872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18" name="Google Shape;1818;p64"/>
          <p:cNvGrpSpPr/>
          <p:nvPr/>
        </p:nvGrpSpPr>
        <p:grpSpPr>
          <a:xfrm>
            <a:off x="988970" y="2333174"/>
            <a:ext cx="1970333" cy="208784"/>
            <a:chOff x="6336019" y="3733725"/>
            <a:chExt cx="2566206" cy="351310"/>
          </a:xfrm>
        </p:grpSpPr>
        <p:sp>
          <p:nvSpPr>
            <p:cNvPr id="1819" name="Google Shape;1819;p64"/>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64"/>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64"/>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64"/>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3" name="Google Shape;1823;p64"/>
          <p:cNvGrpSpPr/>
          <p:nvPr/>
        </p:nvGrpSpPr>
        <p:grpSpPr>
          <a:xfrm>
            <a:off x="1990126" y="3940729"/>
            <a:ext cx="946551" cy="153200"/>
            <a:chOff x="4404545" y="3301592"/>
            <a:chExt cx="782403" cy="129272"/>
          </a:xfrm>
        </p:grpSpPr>
        <p:sp>
          <p:nvSpPr>
            <p:cNvPr id="1824" name="Google Shape;1824;p64"/>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64"/>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6" name="Google Shape;1826;p64"/>
          <p:cNvGrpSpPr/>
          <p:nvPr/>
        </p:nvGrpSpPr>
        <p:grpSpPr>
          <a:xfrm>
            <a:off x="1990126" y="3679688"/>
            <a:ext cx="962257" cy="139127"/>
            <a:chOff x="4411970" y="3131459"/>
            <a:chExt cx="710520" cy="117397"/>
          </a:xfrm>
        </p:grpSpPr>
        <p:sp>
          <p:nvSpPr>
            <p:cNvPr id="1827" name="Google Shape;1827;p64"/>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64"/>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829" name="Google Shape;1829;p64"/>
          <p:cNvSpPr/>
          <p:nvPr/>
        </p:nvSpPr>
        <p:spPr>
          <a:xfrm>
            <a:off x="1990126" y="42158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30" name="Google Shape;1830;p64"/>
          <p:cNvGrpSpPr/>
          <p:nvPr/>
        </p:nvGrpSpPr>
        <p:grpSpPr>
          <a:xfrm>
            <a:off x="990271" y="3614482"/>
            <a:ext cx="823838" cy="458988"/>
            <a:chOff x="4411970" y="1801825"/>
            <a:chExt cx="734586" cy="409262"/>
          </a:xfrm>
        </p:grpSpPr>
        <p:sp>
          <p:nvSpPr>
            <p:cNvPr id="1831" name="Google Shape;1831;p64"/>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64"/>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3" name="Google Shape;1833;p64"/>
          <p:cNvGrpSpPr/>
          <p:nvPr/>
        </p:nvGrpSpPr>
        <p:grpSpPr>
          <a:xfrm>
            <a:off x="990271" y="4162908"/>
            <a:ext cx="856348" cy="212039"/>
            <a:chOff x="4411970" y="2233974"/>
            <a:chExt cx="763574" cy="189068"/>
          </a:xfrm>
        </p:grpSpPr>
        <p:sp>
          <p:nvSpPr>
            <p:cNvPr id="1834" name="Google Shape;1834;p64"/>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64"/>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6" name="Google Shape;1836;p64"/>
          <p:cNvGrpSpPr/>
          <p:nvPr/>
        </p:nvGrpSpPr>
        <p:grpSpPr>
          <a:xfrm>
            <a:off x="3100467" y="2338244"/>
            <a:ext cx="511602" cy="511602"/>
            <a:chOff x="5681300" y="2527788"/>
            <a:chExt cx="805800" cy="805800"/>
          </a:xfrm>
        </p:grpSpPr>
        <p:sp>
          <p:nvSpPr>
            <p:cNvPr id="1837" name="Google Shape;1837;p64"/>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64"/>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9" name="Google Shape;1839;p64"/>
          <p:cNvGrpSpPr/>
          <p:nvPr/>
        </p:nvGrpSpPr>
        <p:grpSpPr>
          <a:xfrm>
            <a:off x="3097662" y="3104827"/>
            <a:ext cx="513021" cy="512935"/>
            <a:chOff x="4049800" y="640400"/>
            <a:chExt cx="858900" cy="858900"/>
          </a:xfrm>
        </p:grpSpPr>
        <p:sp>
          <p:nvSpPr>
            <p:cNvPr id="1840" name="Google Shape;1840;p64"/>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64"/>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2" name="Google Shape;1842;p64"/>
          <p:cNvGrpSpPr/>
          <p:nvPr/>
        </p:nvGrpSpPr>
        <p:grpSpPr>
          <a:xfrm>
            <a:off x="3014861" y="3756719"/>
            <a:ext cx="686489" cy="686585"/>
            <a:chOff x="5080188" y="927900"/>
            <a:chExt cx="961200" cy="961200"/>
          </a:xfrm>
        </p:grpSpPr>
        <p:sp>
          <p:nvSpPr>
            <p:cNvPr id="1843" name="Google Shape;1843;p64"/>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64"/>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64"/>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64"/>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64"/>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64"/>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64"/>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64"/>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1" name="Google Shape;1851;p64"/>
          <p:cNvGrpSpPr/>
          <p:nvPr/>
        </p:nvGrpSpPr>
        <p:grpSpPr>
          <a:xfrm>
            <a:off x="3798012" y="3849448"/>
            <a:ext cx="510373" cy="510937"/>
            <a:chOff x="7508249" y="1522825"/>
            <a:chExt cx="1326332" cy="1322987"/>
          </a:xfrm>
        </p:grpSpPr>
        <p:sp>
          <p:nvSpPr>
            <p:cNvPr id="1852" name="Google Shape;1852;p64"/>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64"/>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64"/>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64"/>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64"/>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64"/>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64"/>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64"/>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64"/>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64"/>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2" name="Google Shape;1862;p64"/>
          <p:cNvGrpSpPr/>
          <p:nvPr/>
        </p:nvGrpSpPr>
        <p:grpSpPr>
          <a:xfrm>
            <a:off x="4489605" y="3850853"/>
            <a:ext cx="492652" cy="503348"/>
            <a:chOff x="6039282" y="1042577"/>
            <a:chExt cx="734315" cy="731929"/>
          </a:xfrm>
        </p:grpSpPr>
        <p:sp>
          <p:nvSpPr>
            <p:cNvPr id="1863" name="Google Shape;1863;p64"/>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64"/>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64"/>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64"/>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64"/>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64"/>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64"/>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64"/>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64"/>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64"/>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64"/>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64"/>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64"/>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64"/>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64"/>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64"/>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64"/>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64"/>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64"/>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64"/>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64"/>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4" name="Google Shape;1884;p64"/>
          <p:cNvGrpSpPr/>
          <p:nvPr/>
        </p:nvGrpSpPr>
        <p:grpSpPr>
          <a:xfrm>
            <a:off x="5130019" y="2346894"/>
            <a:ext cx="483304" cy="504902"/>
            <a:chOff x="1825800" y="1651625"/>
            <a:chExt cx="568125" cy="591775"/>
          </a:xfrm>
        </p:grpSpPr>
        <p:sp>
          <p:nvSpPr>
            <p:cNvPr id="1885" name="Google Shape;1885;p64"/>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64"/>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64"/>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64"/>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64"/>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64"/>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91" name="Google Shape;1891;p64"/>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64"/>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64"/>
          <p:cNvSpPr/>
          <p:nvPr/>
        </p:nvSpPr>
        <p:spPr>
          <a:xfrm>
            <a:off x="7165978"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64"/>
          <p:cNvSpPr/>
          <p:nvPr/>
        </p:nvSpPr>
        <p:spPr>
          <a:xfrm flipH="1">
            <a:off x="7473344"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64"/>
          <p:cNvSpPr txBox="1"/>
          <p:nvPr/>
        </p:nvSpPr>
        <p:spPr>
          <a:xfrm>
            <a:off x="1068100" y="1221875"/>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sp>
        <p:nvSpPr>
          <p:cNvPr id="1896" name="Google Shape;1896;p64"/>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0" name="Shape 1900"/>
        <p:cNvGrpSpPr/>
        <p:nvPr/>
      </p:nvGrpSpPr>
      <p:grpSpPr>
        <a:xfrm>
          <a:off x="0" y="0"/>
          <a:ext cx="0" cy="0"/>
          <a:chOff x="0" y="0"/>
          <a:chExt cx="0" cy="0"/>
        </a:xfrm>
      </p:grpSpPr>
      <p:grpSp>
        <p:nvGrpSpPr>
          <p:cNvPr id="1901" name="Google Shape;1901;p65"/>
          <p:cNvGrpSpPr/>
          <p:nvPr/>
        </p:nvGrpSpPr>
        <p:grpSpPr>
          <a:xfrm>
            <a:off x="722058" y="957091"/>
            <a:ext cx="2492868" cy="1379876"/>
            <a:chOff x="2654821" y="2311071"/>
            <a:chExt cx="2279715" cy="1262120"/>
          </a:xfrm>
        </p:grpSpPr>
        <p:grpSp>
          <p:nvGrpSpPr>
            <p:cNvPr id="1902" name="Google Shape;1902;p65"/>
            <p:cNvGrpSpPr/>
            <p:nvPr/>
          </p:nvGrpSpPr>
          <p:grpSpPr>
            <a:xfrm>
              <a:off x="4034269" y="2840745"/>
              <a:ext cx="40212" cy="36437"/>
              <a:chOff x="4293400" y="2574725"/>
              <a:chExt cx="84425" cy="80100"/>
            </a:xfrm>
          </p:grpSpPr>
          <p:sp>
            <p:nvSpPr>
              <p:cNvPr id="1903" name="Google Shape;1903;p65"/>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904" name="Google Shape;1904;p65"/>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5" name="Google Shape;1905;p65"/>
            <p:cNvGrpSpPr/>
            <p:nvPr/>
          </p:nvGrpSpPr>
          <p:grpSpPr>
            <a:xfrm>
              <a:off x="3894606" y="2334874"/>
              <a:ext cx="913198" cy="518984"/>
              <a:chOff x="4000175" y="1462675"/>
              <a:chExt cx="1917275" cy="1140875"/>
            </a:xfrm>
          </p:grpSpPr>
          <p:sp>
            <p:nvSpPr>
              <p:cNvPr id="1906" name="Google Shape;1906;p65"/>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907" name="Google Shape;1907;p65"/>
              <p:cNvGrpSpPr/>
              <p:nvPr/>
            </p:nvGrpSpPr>
            <p:grpSpPr>
              <a:xfrm>
                <a:off x="4000175" y="1462675"/>
                <a:ext cx="1917275" cy="1140875"/>
                <a:chOff x="4000175" y="1462675"/>
                <a:chExt cx="1917275" cy="1140875"/>
              </a:xfrm>
            </p:grpSpPr>
            <p:sp>
              <p:nvSpPr>
                <p:cNvPr id="1908" name="Google Shape;1908;p65"/>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909" name="Google Shape;1909;p65"/>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65"/>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65"/>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65"/>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913" name="Google Shape;1913;p65"/>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14" name="Google Shape;1914;p65"/>
            <p:cNvGrpSpPr/>
            <p:nvPr/>
          </p:nvGrpSpPr>
          <p:grpSpPr>
            <a:xfrm>
              <a:off x="3875768" y="2846704"/>
              <a:ext cx="44796" cy="47366"/>
              <a:chOff x="3960625" y="2587825"/>
              <a:chExt cx="94050" cy="104125"/>
            </a:xfrm>
          </p:grpSpPr>
          <p:sp>
            <p:nvSpPr>
              <p:cNvPr id="1915" name="Google Shape;1915;p65"/>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916" name="Google Shape;1916;p65"/>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7" name="Google Shape;1917;p65"/>
            <p:cNvGrpSpPr/>
            <p:nvPr/>
          </p:nvGrpSpPr>
          <p:grpSpPr>
            <a:xfrm>
              <a:off x="3782759" y="2807162"/>
              <a:ext cx="82686" cy="85487"/>
              <a:chOff x="3765350" y="2500900"/>
              <a:chExt cx="173600" cy="187925"/>
            </a:xfrm>
          </p:grpSpPr>
          <p:sp>
            <p:nvSpPr>
              <p:cNvPr id="1918" name="Google Shape;1918;p65"/>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919" name="Google Shape;1919;p65"/>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65"/>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65"/>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65"/>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65"/>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4" name="Google Shape;1924;p65"/>
            <p:cNvGrpSpPr/>
            <p:nvPr/>
          </p:nvGrpSpPr>
          <p:grpSpPr>
            <a:xfrm>
              <a:off x="3775674" y="2798496"/>
              <a:ext cx="40545" cy="23564"/>
              <a:chOff x="3750475" y="2481850"/>
              <a:chExt cx="85125" cy="51800"/>
            </a:xfrm>
          </p:grpSpPr>
          <p:sp>
            <p:nvSpPr>
              <p:cNvPr id="1925" name="Google Shape;1925;p65"/>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65"/>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927" name="Google Shape;1927;p65"/>
            <p:cNvGrpSpPr/>
            <p:nvPr/>
          </p:nvGrpSpPr>
          <p:grpSpPr>
            <a:xfrm>
              <a:off x="3716946" y="2776024"/>
              <a:ext cx="81971" cy="76912"/>
              <a:chOff x="3627175" y="2432450"/>
              <a:chExt cx="172100" cy="169075"/>
            </a:xfrm>
          </p:grpSpPr>
          <p:sp>
            <p:nvSpPr>
              <p:cNvPr id="1928" name="Google Shape;1928;p65"/>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65"/>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930" name="Google Shape;1930;p65"/>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931" name="Google Shape;1931;p65"/>
            <p:cNvGrpSpPr/>
            <p:nvPr/>
          </p:nvGrpSpPr>
          <p:grpSpPr>
            <a:xfrm>
              <a:off x="3685682" y="2845624"/>
              <a:ext cx="29311" cy="45055"/>
              <a:chOff x="3561536" y="2585450"/>
              <a:chExt cx="61539" cy="99045"/>
            </a:xfrm>
          </p:grpSpPr>
          <p:sp>
            <p:nvSpPr>
              <p:cNvPr id="1932" name="Google Shape;1932;p65"/>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65"/>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934" name="Google Shape;1934;p65"/>
            <p:cNvGrpSpPr/>
            <p:nvPr/>
          </p:nvGrpSpPr>
          <p:grpSpPr>
            <a:xfrm>
              <a:off x="3849905" y="2572252"/>
              <a:ext cx="74339" cy="119559"/>
              <a:chOff x="3906325" y="1984500"/>
              <a:chExt cx="156075" cy="262825"/>
            </a:xfrm>
          </p:grpSpPr>
          <p:sp>
            <p:nvSpPr>
              <p:cNvPr id="1935" name="Google Shape;1935;p65"/>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936" name="Google Shape;1936;p65"/>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7" name="Google Shape;1937;p65"/>
            <p:cNvGrpSpPr/>
            <p:nvPr/>
          </p:nvGrpSpPr>
          <p:grpSpPr>
            <a:xfrm>
              <a:off x="2654821" y="2414345"/>
              <a:ext cx="667570" cy="558731"/>
              <a:chOff x="1397225" y="1637375"/>
              <a:chExt cx="1401575" cy="1228250"/>
            </a:xfrm>
          </p:grpSpPr>
          <p:sp>
            <p:nvSpPr>
              <p:cNvPr id="1938" name="Google Shape;1938;p65"/>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939" name="Google Shape;1939;p65"/>
              <p:cNvGrpSpPr/>
              <p:nvPr/>
            </p:nvGrpSpPr>
            <p:grpSpPr>
              <a:xfrm>
                <a:off x="1397225" y="1637375"/>
                <a:ext cx="1398775" cy="1228250"/>
                <a:chOff x="1397225" y="1637375"/>
                <a:chExt cx="1398775" cy="1228250"/>
              </a:xfrm>
            </p:grpSpPr>
            <p:sp>
              <p:nvSpPr>
                <p:cNvPr id="1940" name="Google Shape;1940;p65"/>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65"/>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42" name="Google Shape;1942;p65"/>
            <p:cNvGrpSpPr/>
            <p:nvPr/>
          </p:nvGrpSpPr>
          <p:grpSpPr>
            <a:xfrm>
              <a:off x="3230417" y="3103734"/>
              <a:ext cx="282982" cy="280332"/>
              <a:chOff x="2605700" y="3152850"/>
              <a:chExt cx="594125" cy="616250"/>
            </a:xfrm>
          </p:grpSpPr>
          <p:sp>
            <p:nvSpPr>
              <p:cNvPr id="1943" name="Google Shape;1943;p65"/>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944" name="Google Shape;1944;p65"/>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1945" name="Google Shape;1945;p65"/>
            <p:cNvGrpSpPr/>
            <p:nvPr/>
          </p:nvGrpSpPr>
          <p:grpSpPr>
            <a:xfrm>
              <a:off x="3265985" y="3226989"/>
              <a:ext cx="87151" cy="346202"/>
              <a:chOff x="2680375" y="3423800"/>
              <a:chExt cx="182975" cy="761050"/>
            </a:xfrm>
          </p:grpSpPr>
          <p:sp>
            <p:nvSpPr>
              <p:cNvPr id="1946" name="Google Shape;1946;p65"/>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947" name="Google Shape;1947;p65"/>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8" name="Google Shape;1948;p65"/>
            <p:cNvGrpSpPr/>
            <p:nvPr/>
          </p:nvGrpSpPr>
          <p:grpSpPr>
            <a:xfrm>
              <a:off x="3855466" y="3289811"/>
              <a:ext cx="112514" cy="94210"/>
              <a:chOff x="3918000" y="3561900"/>
              <a:chExt cx="236225" cy="207100"/>
            </a:xfrm>
          </p:grpSpPr>
          <p:sp>
            <p:nvSpPr>
              <p:cNvPr id="1949" name="Google Shape;1949;p65"/>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950" name="Google Shape;1950;p65"/>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51" name="Google Shape;1951;p65"/>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65"/>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65"/>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1954" name="Google Shape;1954;p65"/>
            <p:cNvGrpSpPr/>
            <p:nvPr/>
          </p:nvGrpSpPr>
          <p:grpSpPr>
            <a:xfrm>
              <a:off x="2905224" y="2311071"/>
              <a:ext cx="596721" cy="528992"/>
              <a:chOff x="1922950" y="1410350"/>
              <a:chExt cx="1252825" cy="1162875"/>
            </a:xfrm>
          </p:grpSpPr>
          <p:sp>
            <p:nvSpPr>
              <p:cNvPr id="1955" name="Google Shape;1955;p65"/>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65"/>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65"/>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65"/>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65"/>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65"/>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65"/>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65"/>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65"/>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65"/>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65"/>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65"/>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65"/>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65"/>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65"/>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65"/>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1971" name="Google Shape;1971;p65"/>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65"/>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65"/>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65"/>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65"/>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65"/>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65"/>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65"/>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65"/>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65"/>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65"/>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65"/>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65"/>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65"/>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65"/>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65"/>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65"/>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65"/>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65"/>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65"/>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991" name="Google Shape;1991;p65"/>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992" name="Google Shape;1992;p65"/>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93" name="Google Shape;1993;p65"/>
            <p:cNvGrpSpPr/>
            <p:nvPr/>
          </p:nvGrpSpPr>
          <p:grpSpPr>
            <a:xfrm>
              <a:off x="3280929" y="3294542"/>
              <a:ext cx="109894" cy="272224"/>
              <a:chOff x="2711750" y="3572300"/>
              <a:chExt cx="230725" cy="598425"/>
            </a:xfrm>
          </p:grpSpPr>
          <p:sp>
            <p:nvSpPr>
              <p:cNvPr id="1994" name="Google Shape;1994;p65"/>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65"/>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96" name="Google Shape;1996;p65"/>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97" name="Google Shape;1997;p65"/>
            <p:cNvGrpSpPr/>
            <p:nvPr/>
          </p:nvGrpSpPr>
          <p:grpSpPr>
            <a:xfrm>
              <a:off x="3790439" y="2408636"/>
              <a:ext cx="73017" cy="75684"/>
              <a:chOff x="3781475" y="1624825"/>
              <a:chExt cx="153300" cy="166375"/>
            </a:xfrm>
          </p:grpSpPr>
          <p:sp>
            <p:nvSpPr>
              <p:cNvPr id="1998" name="Google Shape;1998;p65"/>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65"/>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65"/>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65"/>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02" name="Google Shape;2002;p65"/>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65"/>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65"/>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65"/>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65"/>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65"/>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65"/>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09" name="Google Shape;2009;p65"/>
            <p:cNvGrpSpPr/>
            <p:nvPr/>
          </p:nvGrpSpPr>
          <p:grpSpPr>
            <a:xfrm>
              <a:off x="4403342" y="3107749"/>
              <a:ext cx="316680" cy="101374"/>
              <a:chOff x="5068275" y="3161675"/>
              <a:chExt cx="664875" cy="222850"/>
            </a:xfrm>
          </p:grpSpPr>
          <p:sp>
            <p:nvSpPr>
              <p:cNvPr id="2010" name="Google Shape;2010;p65"/>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65"/>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65"/>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65"/>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14" name="Google Shape;2014;p65"/>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65"/>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65"/>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65"/>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65"/>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65"/>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65"/>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65"/>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65"/>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65"/>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65"/>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65"/>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65"/>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65"/>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65"/>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65"/>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65"/>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65"/>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65"/>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65"/>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65"/>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65"/>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65"/>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65"/>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65"/>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65"/>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65"/>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65"/>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65"/>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43" name="Google Shape;2043;p65"/>
            <p:cNvGrpSpPr/>
            <p:nvPr/>
          </p:nvGrpSpPr>
          <p:grpSpPr>
            <a:xfrm>
              <a:off x="3697513" y="2707266"/>
              <a:ext cx="59549" cy="79733"/>
              <a:chOff x="3586375" y="2281300"/>
              <a:chExt cx="125025" cy="175275"/>
            </a:xfrm>
          </p:grpSpPr>
          <p:sp>
            <p:nvSpPr>
              <p:cNvPr id="2044" name="Google Shape;2044;p65"/>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65"/>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46" name="Google Shape;2046;p65"/>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47" name="Google Shape;2047;p65"/>
            <p:cNvGrpSpPr/>
            <p:nvPr/>
          </p:nvGrpSpPr>
          <p:grpSpPr>
            <a:xfrm>
              <a:off x="4513224" y="3221724"/>
              <a:ext cx="274563" cy="280321"/>
              <a:chOff x="5298975" y="3412225"/>
              <a:chExt cx="576450" cy="616225"/>
            </a:xfrm>
          </p:grpSpPr>
          <p:sp>
            <p:nvSpPr>
              <p:cNvPr id="2048" name="Google Shape;2048;p65"/>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049" name="Google Shape;2049;p65"/>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0" name="Google Shape;2050;p65"/>
            <p:cNvGrpSpPr/>
            <p:nvPr/>
          </p:nvGrpSpPr>
          <p:grpSpPr>
            <a:xfrm>
              <a:off x="4824403" y="3421846"/>
              <a:ext cx="110132" cy="130647"/>
              <a:chOff x="5952300" y="3852150"/>
              <a:chExt cx="231225" cy="287200"/>
            </a:xfrm>
          </p:grpSpPr>
          <p:sp>
            <p:nvSpPr>
              <p:cNvPr id="2051" name="Google Shape;2051;p65"/>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65"/>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53" name="Google Shape;2053;p65"/>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65"/>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65"/>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65"/>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65"/>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65"/>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65"/>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65"/>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61" name="Google Shape;2061;p65"/>
            <p:cNvGrpSpPr/>
            <p:nvPr/>
          </p:nvGrpSpPr>
          <p:grpSpPr>
            <a:xfrm>
              <a:off x="4295710" y="3079670"/>
              <a:ext cx="14968" cy="27135"/>
              <a:chOff x="4842300" y="3099950"/>
              <a:chExt cx="31425" cy="59650"/>
            </a:xfrm>
          </p:grpSpPr>
          <p:sp>
            <p:nvSpPr>
              <p:cNvPr id="2062" name="Google Shape;2062;p65"/>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65"/>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65"/>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65"/>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66" name="Google Shape;2066;p65"/>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65"/>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65"/>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65"/>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65"/>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65"/>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65"/>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65"/>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74" name="Google Shape;2074;p65"/>
            <p:cNvGrpSpPr/>
            <p:nvPr/>
          </p:nvGrpSpPr>
          <p:grpSpPr>
            <a:xfrm>
              <a:off x="3831056" y="2816010"/>
              <a:ext cx="37378" cy="27612"/>
              <a:chOff x="3866750" y="2520350"/>
              <a:chExt cx="78475" cy="60700"/>
            </a:xfrm>
          </p:grpSpPr>
          <p:sp>
            <p:nvSpPr>
              <p:cNvPr id="2075" name="Google Shape;2075;p65"/>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65"/>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65"/>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65"/>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79" name="Google Shape;2079;p65"/>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65"/>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65"/>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65"/>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65"/>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65"/>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65"/>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65"/>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65"/>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65"/>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65"/>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65"/>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65"/>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65"/>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65"/>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65"/>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65"/>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096" name="Google Shape;2096;p65"/>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65"/>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65"/>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65"/>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65"/>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65"/>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65"/>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65"/>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65"/>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65"/>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65"/>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65"/>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108" name="Google Shape;2108;p65"/>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65"/>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65"/>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65"/>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65"/>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65"/>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65"/>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65"/>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65"/>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65"/>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65"/>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65"/>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65"/>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21" name="Google Shape;2121;p65"/>
            <p:cNvGrpSpPr/>
            <p:nvPr/>
          </p:nvGrpSpPr>
          <p:grpSpPr>
            <a:xfrm>
              <a:off x="3632736" y="3051591"/>
              <a:ext cx="63288" cy="45217"/>
              <a:chOff x="3450375" y="3038225"/>
              <a:chExt cx="132875" cy="99400"/>
            </a:xfrm>
          </p:grpSpPr>
          <p:sp>
            <p:nvSpPr>
              <p:cNvPr id="2122" name="Google Shape;2122;p65"/>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65"/>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24" name="Google Shape;2124;p65"/>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65"/>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65"/>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65"/>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65"/>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65"/>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65"/>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65"/>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65"/>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133" name="Google Shape;2133;p65"/>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65"/>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65"/>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65"/>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65"/>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65"/>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65"/>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65"/>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65"/>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65"/>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143" name="Google Shape;2143;p65"/>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65"/>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65"/>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65"/>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65"/>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65"/>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149" name="Google Shape;2149;p65"/>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65"/>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65"/>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65"/>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65"/>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65"/>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65"/>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65"/>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65"/>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65"/>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9" name="Google Shape;2159;p65"/>
          <p:cNvGrpSpPr/>
          <p:nvPr/>
        </p:nvGrpSpPr>
        <p:grpSpPr>
          <a:xfrm>
            <a:off x="719115" y="2852867"/>
            <a:ext cx="2622876" cy="1333540"/>
            <a:chOff x="238125" y="1038125"/>
            <a:chExt cx="7146800" cy="3633625"/>
          </a:xfrm>
        </p:grpSpPr>
        <p:sp>
          <p:nvSpPr>
            <p:cNvPr id="2160" name="Google Shape;2160;p65"/>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65"/>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65"/>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65"/>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65"/>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65"/>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65"/>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65"/>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65"/>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65"/>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65"/>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65"/>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65"/>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65"/>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65"/>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65"/>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65"/>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65"/>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65"/>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65"/>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65"/>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65"/>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65"/>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65"/>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65"/>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65"/>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65"/>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65"/>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65"/>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65"/>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65"/>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65"/>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65"/>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65"/>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65"/>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65"/>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65"/>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65"/>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65"/>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65"/>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65"/>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65"/>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65"/>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65"/>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65"/>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65"/>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65"/>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65"/>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65"/>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65"/>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65"/>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65"/>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65"/>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65"/>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65"/>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65"/>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65"/>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65"/>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65"/>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65"/>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65"/>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65"/>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65"/>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65"/>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65"/>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65"/>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65"/>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65"/>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65"/>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65"/>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65"/>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65"/>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65"/>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65"/>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65"/>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65"/>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65"/>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65"/>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65"/>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65"/>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65"/>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65"/>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65"/>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65"/>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65"/>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65"/>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65"/>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65"/>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65"/>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65"/>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65"/>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65"/>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65"/>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65"/>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65"/>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65"/>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65"/>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65"/>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65"/>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65"/>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65"/>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65"/>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65"/>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65"/>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65"/>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65"/>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65"/>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65"/>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65"/>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65"/>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65"/>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65"/>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65"/>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65"/>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65"/>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65"/>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65"/>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65"/>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65"/>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65"/>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65"/>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65"/>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65"/>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65"/>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65"/>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65"/>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65"/>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65"/>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65"/>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65"/>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65"/>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65"/>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65"/>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65"/>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65"/>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65"/>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65"/>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65"/>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65"/>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65"/>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65"/>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65"/>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65"/>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65"/>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65"/>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65"/>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65"/>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65"/>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65"/>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65"/>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65"/>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65"/>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65"/>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65"/>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65"/>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65"/>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65"/>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65"/>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65"/>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65"/>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65"/>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65"/>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65"/>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65"/>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65"/>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65"/>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65"/>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65"/>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65"/>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65"/>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65"/>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65"/>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65"/>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65"/>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65"/>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65"/>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65"/>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65"/>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65"/>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65"/>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65"/>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65"/>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65"/>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65"/>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65"/>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65"/>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65"/>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65"/>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65"/>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65"/>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65"/>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65"/>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65"/>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65"/>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65"/>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65"/>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65"/>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65"/>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65"/>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65"/>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65"/>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65"/>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65"/>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65"/>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65"/>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65"/>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65"/>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65"/>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65"/>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65"/>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65"/>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65"/>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65"/>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65"/>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65"/>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65"/>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65"/>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65"/>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65"/>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65"/>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65"/>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65"/>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65"/>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65"/>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65"/>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65"/>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65"/>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65"/>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65"/>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65"/>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65"/>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65"/>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65"/>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65"/>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65"/>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65"/>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65"/>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65"/>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65"/>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65"/>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65"/>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65"/>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65"/>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65"/>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65"/>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65"/>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65"/>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65"/>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65"/>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65"/>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65"/>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65"/>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65"/>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65"/>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65"/>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65"/>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65"/>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65"/>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65"/>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65"/>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65"/>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65"/>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65"/>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65"/>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65"/>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65"/>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65"/>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65"/>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65"/>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65"/>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65"/>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65"/>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65"/>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65"/>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65"/>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65"/>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65"/>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65"/>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65"/>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65"/>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65"/>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65"/>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65"/>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65"/>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65"/>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65"/>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65"/>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65"/>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65"/>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65"/>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65"/>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65"/>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65"/>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65"/>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65"/>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65"/>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65"/>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65"/>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65"/>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65"/>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65"/>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65"/>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65"/>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65"/>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65"/>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65"/>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65"/>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65"/>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65"/>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65"/>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65"/>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65"/>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65"/>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65"/>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65"/>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65"/>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65"/>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65"/>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65"/>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65"/>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65"/>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65"/>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65"/>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65"/>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65"/>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65"/>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65"/>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65"/>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65"/>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65"/>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65"/>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65"/>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65"/>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65"/>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65"/>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65"/>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65"/>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65"/>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65"/>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65"/>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65"/>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65"/>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65"/>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65"/>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65"/>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65"/>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65"/>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65"/>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65"/>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65"/>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65"/>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65"/>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65"/>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65"/>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65"/>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65"/>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65"/>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65"/>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65"/>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65"/>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65"/>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65"/>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65"/>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65"/>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65"/>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65"/>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65"/>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65"/>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65"/>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65"/>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65"/>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65"/>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65"/>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65"/>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65"/>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65"/>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65"/>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65"/>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65"/>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65"/>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65"/>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65"/>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65"/>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65"/>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65"/>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65"/>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65"/>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65"/>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65"/>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65"/>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65"/>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65"/>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65"/>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65"/>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65"/>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65"/>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65"/>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65"/>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65"/>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65"/>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65"/>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65"/>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65"/>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65"/>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65"/>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65"/>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65"/>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65"/>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65"/>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65"/>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65"/>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65"/>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65"/>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65"/>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65"/>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65"/>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65"/>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65"/>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65"/>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65"/>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65"/>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65"/>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65"/>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65"/>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65"/>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65"/>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65"/>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65"/>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65"/>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65"/>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65"/>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65"/>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65"/>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65"/>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65"/>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65"/>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65"/>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65"/>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65"/>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65"/>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65"/>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65"/>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65"/>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65"/>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65"/>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65"/>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65"/>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65"/>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65"/>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65"/>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65"/>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65"/>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65"/>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65"/>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65"/>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65"/>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65"/>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65"/>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65"/>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65"/>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65"/>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65"/>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65"/>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65"/>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65"/>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65"/>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65"/>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65"/>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65"/>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65"/>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65"/>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65"/>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65"/>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65"/>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65"/>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65"/>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65"/>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65"/>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65"/>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65"/>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65"/>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65"/>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65"/>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65"/>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65"/>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65"/>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65"/>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65"/>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65"/>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65"/>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65"/>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65"/>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65"/>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65"/>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65"/>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65"/>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65"/>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65"/>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65"/>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65"/>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65"/>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65"/>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65"/>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65"/>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65"/>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65"/>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65"/>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65"/>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65"/>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65"/>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65"/>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65"/>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65"/>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65"/>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65"/>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65"/>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65"/>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65"/>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65"/>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65"/>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65"/>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65"/>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65"/>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65"/>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65"/>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65"/>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65"/>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65"/>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65"/>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65"/>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65"/>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65"/>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65"/>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65"/>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65"/>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65"/>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65"/>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65"/>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65"/>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65"/>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65"/>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65"/>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65"/>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65"/>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65"/>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65"/>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65"/>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65"/>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65"/>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65"/>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65"/>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65"/>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65"/>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65"/>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65"/>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65"/>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65"/>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65"/>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65"/>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65"/>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65"/>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65"/>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65"/>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65"/>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65"/>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65"/>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65"/>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65"/>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65"/>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65"/>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65"/>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65"/>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65"/>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65"/>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65"/>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65"/>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65"/>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65"/>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65"/>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65"/>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65"/>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65"/>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65"/>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65"/>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65"/>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65"/>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65"/>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65"/>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65"/>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65"/>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65"/>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65"/>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65"/>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65"/>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65"/>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65"/>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65"/>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65"/>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65"/>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65"/>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65"/>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65"/>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65"/>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65"/>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65"/>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65"/>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65"/>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65"/>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65"/>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65"/>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65"/>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65"/>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65"/>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65"/>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65"/>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65"/>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65"/>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65"/>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65"/>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65"/>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65"/>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65"/>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65"/>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65"/>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65"/>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65"/>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65"/>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65"/>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65"/>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65"/>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65"/>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65"/>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65"/>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65"/>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65"/>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65"/>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65"/>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65"/>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65"/>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65"/>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65"/>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65"/>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65"/>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65"/>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65"/>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65"/>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65"/>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65"/>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65"/>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65"/>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65"/>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65"/>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65"/>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65"/>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65"/>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65"/>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65"/>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65"/>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65"/>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65"/>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65"/>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65"/>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65"/>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65"/>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65"/>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65"/>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65"/>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65"/>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65"/>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65"/>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65"/>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65"/>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65"/>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65"/>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65"/>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65"/>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65"/>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65"/>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65"/>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65"/>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65"/>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65"/>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65"/>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65"/>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65"/>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65"/>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65"/>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65"/>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65"/>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65"/>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65"/>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65"/>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65"/>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65"/>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65"/>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65"/>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65"/>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65"/>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65"/>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65"/>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65"/>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65"/>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65"/>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65"/>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65"/>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65"/>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65"/>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65"/>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65"/>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65"/>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65"/>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65"/>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65"/>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65"/>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65"/>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65"/>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65"/>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65"/>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65"/>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65"/>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65"/>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65"/>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65"/>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65"/>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65"/>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65"/>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65"/>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65"/>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65"/>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65"/>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65"/>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65"/>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65"/>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65"/>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65"/>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65"/>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65"/>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65"/>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65"/>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65"/>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65"/>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65"/>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65"/>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65"/>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65"/>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65"/>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65"/>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65"/>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65"/>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65"/>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65"/>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65"/>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65"/>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65"/>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65"/>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65"/>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65"/>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65"/>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65"/>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65"/>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65"/>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65"/>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65"/>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65"/>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65"/>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65"/>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65"/>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65"/>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65"/>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65"/>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65"/>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65"/>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65"/>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65"/>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65"/>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65"/>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65"/>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65"/>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65"/>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65"/>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65"/>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65"/>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65"/>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65"/>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65"/>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65"/>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65"/>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65"/>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65"/>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65"/>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65"/>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65"/>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65"/>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65"/>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65"/>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65"/>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65"/>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65"/>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65"/>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65"/>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65"/>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65"/>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65"/>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65"/>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65"/>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65"/>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65"/>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65"/>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65"/>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65"/>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65"/>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65"/>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65"/>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65"/>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65"/>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65"/>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65"/>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65"/>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65"/>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65"/>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65"/>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65"/>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65"/>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65"/>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65"/>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65"/>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65"/>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65"/>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65"/>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65"/>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65"/>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65"/>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65"/>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65"/>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65"/>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65"/>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65"/>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65"/>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65"/>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65"/>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65"/>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65"/>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65"/>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65"/>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65"/>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65"/>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65"/>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65"/>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65"/>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65"/>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65"/>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65"/>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65"/>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65"/>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65"/>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65"/>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65"/>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65"/>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65"/>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65"/>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65"/>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65"/>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65"/>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65"/>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65"/>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65"/>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65"/>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65"/>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65"/>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65"/>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65"/>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65"/>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65"/>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65"/>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65"/>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65"/>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65"/>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65"/>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65"/>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65"/>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65"/>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65"/>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65"/>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65"/>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65"/>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65"/>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65"/>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65"/>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65"/>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65"/>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65"/>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65"/>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65"/>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65"/>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65"/>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65"/>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65"/>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65"/>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65"/>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65"/>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65"/>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65"/>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65"/>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65"/>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65"/>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65"/>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65"/>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65"/>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65"/>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65"/>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65"/>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65"/>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65"/>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65"/>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65"/>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65"/>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65"/>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65"/>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65"/>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65"/>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65"/>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65"/>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65"/>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65"/>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65"/>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65"/>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65"/>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65"/>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65"/>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65"/>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65"/>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65"/>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65"/>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65"/>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65"/>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65"/>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65"/>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65"/>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65"/>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65"/>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65"/>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65"/>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65"/>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65"/>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65"/>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65"/>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65"/>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65"/>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65"/>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65"/>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65"/>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65"/>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65"/>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65"/>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65"/>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65"/>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65"/>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65"/>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65"/>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65"/>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65"/>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65"/>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65"/>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65"/>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65"/>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65"/>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65"/>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65"/>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65"/>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65"/>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65"/>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65"/>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65"/>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65"/>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65"/>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65"/>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65"/>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65"/>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65"/>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65"/>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65"/>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65"/>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65"/>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65"/>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65"/>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65"/>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65"/>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65"/>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65"/>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65"/>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65"/>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65"/>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65"/>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65"/>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65"/>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65"/>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65"/>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65"/>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65"/>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65"/>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65"/>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65"/>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65"/>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65"/>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65"/>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65"/>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65"/>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65"/>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65"/>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65"/>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65"/>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65"/>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65"/>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65"/>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65"/>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65"/>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65"/>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65"/>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65"/>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65"/>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65"/>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65"/>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65"/>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65"/>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65"/>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65"/>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65"/>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65"/>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65"/>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65"/>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65"/>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65"/>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65"/>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65"/>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65"/>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65"/>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65"/>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65"/>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65"/>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65"/>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65"/>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65"/>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65"/>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65"/>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65"/>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65"/>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65"/>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65"/>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65"/>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65"/>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65"/>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65"/>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65"/>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65"/>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65"/>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65"/>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65"/>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65"/>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65"/>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65"/>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65"/>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65"/>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65"/>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65"/>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65"/>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65"/>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65"/>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65"/>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65"/>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65"/>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65"/>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65"/>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65"/>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65"/>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65"/>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65"/>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65"/>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65"/>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65"/>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65"/>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65"/>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65"/>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65"/>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65"/>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65"/>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65"/>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65"/>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65"/>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65"/>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65"/>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65"/>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65"/>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65"/>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65"/>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65"/>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65"/>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65"/>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65"/>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65"/>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65"/>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65"/>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65"/>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65"/>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65"/>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65"/>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65"/>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65"/>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65"/>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65"/>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65"/>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65"/>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65"/>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65"/>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65"/>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65"/>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65"/>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65"/>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65"/>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65"/>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65"/>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65"/>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65"/>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65"/>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65"/>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65"/>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65"/>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65"/>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65"/>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65"/>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65"/>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65"/>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65"/>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65"/>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65"/>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65"/>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65"/>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65"/>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65"/>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65"/>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65"/>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65"/>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65"/>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65"/>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65"/>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65"/>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65"/>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65"/>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65"/>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65"/>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65"/>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65"/>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65"/>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65"/>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65"/>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65"/>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65"/>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65"/>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65"/>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65"/>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65"/>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65"/>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65"/>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65"/>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65"/>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65"/>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65"/>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65"/>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65"/>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65"/>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65"/>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65"/>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65"/>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65"/>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65"/>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65"/>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65"/>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65"/>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65"/>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65"/>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65"/>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65"/>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65"/>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65"/>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65"/>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65"/>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65"/>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65"/>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65"/>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65"/>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65"/>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65"/>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65"/>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65"/>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65"/>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65"/>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65"/>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65"/>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65"/>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65"/>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65"/>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65"/>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65"/>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65"/>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65"/>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65"/>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65"/>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65"/>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65"/>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65"/>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65"/>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65"/>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65"/>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65"/>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65"/>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65"/>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65"/>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65"/>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65"/>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65"/>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65"/>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65"/>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65"/>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65"/>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65"/>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65"/>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65"/>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65"/>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65"/>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65"/>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65"/>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65"/>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65"/>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65"/>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65"/>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65"/>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65"/>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65"/>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65"/>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65"/>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65"/>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65"/>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65"/>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65"/>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65"/>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65"/>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65"/>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65"/>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65"/>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65"/>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65"/>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65"/>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65"/>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65"/>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65"/>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65"/>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65"/>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65"/>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65"/>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65"/>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65"/>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65"/>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65"/>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65"/>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65"/>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65"/>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65"/>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65"/>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65"/>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65"/>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65"/>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65"/>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65"/>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65"/>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65"/>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65"/>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65"/>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65"/>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65"/>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65"/>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65"/>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65"/>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65"/>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65"/>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65"/>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65"/>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65"/>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65"/>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65"/>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65"/>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65"/>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65"/>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65"/>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65"/>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65"/>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65"/>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65"/>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65"/>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65"/>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65"/>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65"/>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65"/>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65"/>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65"/>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65"/>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65"/>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65"/>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65"/>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65"/>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65"/>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65"/>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65"/>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65"/>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65"/>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65"/>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65"/>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65"/>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65"/>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65"/>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65"/>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65"/>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65"/>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65"/>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65"/>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65"/>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65"/>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65"/>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65"/>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65"/>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65"/>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65"/>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65"/>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65"/>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65"/>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65"/>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65"/>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65"/>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65"/>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65"/>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65"/>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65"/>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65"/>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65"/>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65"/>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65"/>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65"/>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65"/>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65"/>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65"/>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65"/>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65"/>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65"/>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65"/>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65"/>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65"/>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65"/>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65"/>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65"/>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65"/>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65"/>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65"/>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65"/>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65"/>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65"/>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65"/>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65"/>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65"/>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65"/>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65"/>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65"/>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65"/>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65"/>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65"/>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65"/>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65"/>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65"/>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65"/>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65"/>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65"/>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65"/>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65"/>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65"/>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65"/>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65"/>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65"/>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65"/>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65"/>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65"/>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65"/>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65"/>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65"/>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65"/>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65"/>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65"/>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65"/>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65"/>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65"/>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65"/>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65"/>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65"/>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65"/>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65"/>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65"/>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65"/>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65"/>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65"/>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65"/>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65"/>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65"/>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65"/>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65"/>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65"/>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65"/>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65"/>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65"/>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65"/>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65"/>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65"/>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65"/>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65"/>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65"/>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65"/>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65"/>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65"/>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65"/>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65"/>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65"/>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65"/>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65"/>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65"/>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65"/>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65"/>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65"/>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65"/>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65"/>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65"/>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65"/>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65"/>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65"/>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65"/>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65"/>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65"/>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65"/>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65"/>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65"/>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65"/>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65"/>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65"/>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65"/>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65"/>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65"/>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65"/>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65"/>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65"/>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65"/>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65"/>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65"/>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65"/>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65"/>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65"/>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65"/>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65"/>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65"/>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65"/>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65"/>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65"/>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65"/>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65"/>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65"/>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65"/>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65"/>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65"/>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65"/>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65"/>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65"/>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65"/>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65"/>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65"/>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65"/>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65"/>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65"/>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65"/>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65"/>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65"/>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65"/>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65"/>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65"/>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65"/>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65"/>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65"/>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65"/>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65"/>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65"/>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65"/>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65"/>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65"/>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65"/>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65"/>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65"/>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65"/>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65"/>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65"/>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65"/>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65"/>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65"/>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65"/>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65"/>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65"/>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65"/>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65"/>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65"/>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65"/>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65"/>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65"/>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65"/>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65"/>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65"/>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65"/>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65"/>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65"/>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65"/>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65"/>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65"/>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65"/>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65"/>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65"/>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65"/>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65"/>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65"/>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65"/>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65"/>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65"/>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65"/>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65"/>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65"/>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65"/>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65"/>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65"/>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65"/>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65"/>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65"/>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65"/>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65"/>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65"/>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65"/>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65"/>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65"/>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65"/>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65"/>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65"/>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65"/>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65"/>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65"/>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65"/>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65"/>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65"/>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65"/>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65"/>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65"/>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65"/>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65"/>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65"/>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65"/>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65"/>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65"/>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65"/>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65"/>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65"/>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65"/>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65"/>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65"/>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65"/>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65"/>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2" name="Google Shape;3732;p65"/>
          <p:cNvGrpSpPr/>
          <p:nvPr/>
        </p:nvGrpSpPr>
        <p:grpSpPr>
          <a:xfrm>
            <a:off x="5834043" y="994977"/>
            <a:ext cx="2590840" cy="1380235"/>
            <a:chOff x="233350" y="949250"/>
            <a:chExt cx="7137300" cy="3802300"/>
          </a:xfrm>
        </p:grpSpPr>
        <p:sp>
          <p:nvSpPr>
            <p:cNvPr id="3733" name="Google Shape;3733;p65"/>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65"/>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65"/>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65"/>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65"/>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65"/>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65"/>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65"/>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65"/>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65"/>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65"/>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65"/>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65"/>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65"/>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65"/>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65"/>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65"/>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65"/>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65"/>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65"/>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65"/>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65"/>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65"/>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65"/>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65"/>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65"/>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65"/>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65"/>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65"/>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65"/>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65"/>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65"/>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65"/>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65"/>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65"/>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65"/>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65"/>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65"/>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65"/>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65"/>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65"/>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65"/>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65"/>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65"/>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65"/>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65"/>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65"/>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65"/>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65"/>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65"/>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65"/>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4" name="Google Shape;3784;p65"/>
          <p:cNvGrpSpPr/>
          <p:nvPr/>
        </p:nvGrpSpPr>
        <p:grpSpPr>
          <a:xfrm>
            <a:off x="7648472" y="3039750"/>
            <a:ext cx="104231" cy="320340"/>
            <a:chOff x="7564426" y="3224343"/>
            <a:chExt cx="119985" cy="368801"/>
          </a:xfrm>
        </p:grpSpPr>
        <p:sp>
          <p:nvSpPr>
            <p:cNvPr id="3785" name="Google Shape;3785;p65"/>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65"/>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7" name="Google Shape;3787;p65"/>
          <p:cNvGrpSpPr/>
          <p:nvPr/>
        </p:nvGrpSpPr>
        <p:grpSpPr>
          <a:xfrm>
            <a:off x="7347961" y="3033852"/>
            <a:ext cx="189489" cy="332132"/>
            <a:chOff x="8370831" y="3202002"/>
            <a:chExt cx="218129" cy="382376"/>
          </a:xfrm>
        </p:grpSpPr>
        <p:sp>
          <p:nvSpPr>
            <p:cNvPr id="3788" name="Google Shape;3788;p65"/>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65"/>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0" name="Google Shape;3790;p65"/>
          <p:cNvGrpSpPr/>
          <p:nvPr/>
        </p:nvGrpSpPr>
        <p:grpSpPr>
          <a:xfrm>
            <a:off x="8071350" y="3444984"/>
            <a:ext cx="309429" cy="267000"/>
            <a:chOff x="6742064" y="3750480"/>
            <a:chExt cx="399315" cy="344560"/>
          </a:xfrm>
        </p:grpSpPr>
        <p:sp>
          <p:nvSpPr>
            <p:cNvPr id="3791" name="Google Shape;3791;p65"/>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65"/>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3" name="Google Shape;3793;p65"/>
          <p:cNvGrpSpPr/>
          <p:nvPr/>
        </p:nvGrpSpPr>
        <p:grpSpPr>
          <a:xfrm>
            <a:off x="7610369" y="3796031"/>
            <a:ext cx="180437" cy="281608"/>
            <a:chOff x="7248525" y="3739696"/>
            <a:chExt cx="230531" cy="359790"/>
          </a:xfrm>
        </p:grpSpPr>
        <p:sp>
          <p:nvSpPr>
            <p:cNvPr id="3794" name="Google Shape;3794;p65"/>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65"/>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6" name="Google Shape;3796;p65"/>
          <p:cNvGrpSpPr/>
          <p:nvPr/>
        </p:nvGrpSpPr>
        <p:grpSpPr>
          <a:xfrm>
            <a:off x="7856288" y="3439255"/>
            <a:ext cx="162896" cy="278710"/>
            <a:chOff x="7601242" y="3729267"/>
            <a:chExt cx="222566" cy="380803"/>
          </a:xfrm>
        </p:grpSpPr>
        <p:sp>
          <p:nvSpPr>
            <p:cNvPr id="3797" name="Google Shape;3797;p65"/>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65"/>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99" name="Google Shape;3799;p65"/>
          <p:cNvSpPr/>
          <p:nvPr/>
        </p:nvSpPr>
        <p:spPr>
          <a:xfrm>
            <a:off x="7822314" y="3051612"/>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00" name="Google Shape;3800;p65"/>
          <p:cNvGrpSpPr/>
          <p:nvPr/>
        </p:nvGrpSpPr>
        <p:grpSpPr>
          <a:xfrm>
            <a:off x="7345934" y="3440396"/>
            <a:ext cx="193543" cy="275990"/>
            <a:chOff x="8304647" y="3738687"/>
            <a:chExt cx="225076" cy="320956"/>
          </a:xfrm>
        </p:grpSpPr>
        <p:sp>
          <p:nvSpPr>
            <p:cNvPr id="3801" name="Google Shape;3801;p65"/>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65"/>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65"/>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4" name="Google Shape;3804;p65"/>
          <p:cNvGrpSpPr/>
          <p:nvPr/>
        </p:nvGrpSpPr>
        <p:grpSpPr>
          <a:xfrm>
            <a:off x="7618426" y="3440396"/>
            <a:ext cx="178492" cy="275990"/>
            <a:chOff x="8615101" y="3738687"/>
            <a:chExt cx="207573" cy="320956"/>
          </a:xfrm>
        </p:grpSpPr>
        <p:sp>
          <p:nvSpPr>
            <p:cNvPr id="3805" name="Google Shape;3805;p65"/>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65"/>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65"/>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08" name="Google Shape;3808;p65"/>
          <p:cNvSpPr/>
          <p:nvPr/>
        </p:nvSpPr>
        <p:spPr>
          <a:xfrm>
            <a:off x="8114866" y="3030279"/>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09" name="Google Shape;3809;p65"/>
          <p:cNvGrpSpPr/>
          <p:nvPr/>
        </p:nvGrpSpPr>
        <p:grpSpPr>
          <a:xfrm>
            <a:off x="6013131" y="3561884"/>
            <a:ext cx="557670" cy="511283"/>
            <a:chOff x="6015419" y="3716859"/>
            <a:chExt cx="557671" cy="511283"/>
          </a:xfrm>
        </p:grpSpPr>
        <p:sp>
          <p:nvSpPr>
            <p:cNvPr id="3810" name="Google Shape;3810;p65"/>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11" name="Google Shape;3811;p65"/>
            <p:cNvGrpSpPr/>
            <p:nvPr/>
          </p:nvGrpSpPr>
          <p:grpSpPr>
            <a:xfrm>
              <a:off x="6036094" y="3716980"/>
              <a:ext cx="529860" cy="510468"/>
              <a:chOff x="6036094" y="3716980"/>
              <a:chExt cx="529860" cy="510468"/>
            </a:xfrm>
          </p:grpSpPr>
          <p:sp>
            <p:nvSpPr>
              <p:cNvPr id="3812" name="Google Shape;3812;p65"/>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65"/>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65"/>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65"/>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65"/>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65"/>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65"/>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65"/>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65"/>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65"/>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22" name="Google Shape;3822;p65"/>
          <p:cNvGrpSpPr/>
          <p:nvPr/>
        </p:nvGrpSpPr>
        <p:grpSpPr>
          <a:xfrm>
            <a:off x="6642016" y="2918653"/>
            <a:ext cx="576302" cy="511871"/>
            <a:chOff x="6644304" y="3073628"/>
            <a:chExt cx="576302" cy="511871"/>
          </a:xfrm>
        </p:grpSpPr>
        <p:sp>
          <p:nvSpPr>
            <p:cNvPr id="3823" name="Google Shape;3823;p65"/>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24" name="Google Shape;3824;p65"/>
            <p:cNvGrpSpPr/>
            <p:nvPr/>
          </p:nvGrpSpPr>
          <p:grpSpPr>
            <a:xfrm>
              <a:off x="6712169" y="3085440"/>
              <a:ext cx="481622" cy="494913"/>
              <a:chOff x="6712169" y="3085440"/>
              <a:chExt cx="481622" cy="494913"/>
            </a:xfrm>
          </p:grpSpPr>
          <p:sp>
            <p:nvSpPr>
              <p:cNvPr id="3825" name="Google Shape;3825;p65"/>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65"/>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65"/>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65"/>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65"/>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30" name="Google Shape;3830;p65"/>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65"/>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65"/>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33" name="Google Shape;3833;p65"/>
          <p:cNvSpPr/>
          <p:nvPr/>
        </p:nvSpPr>
        <p:spPr>
          <a:xfrm>
            <a:off x="6986051" y="2935281"/>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34" name="Google Shape;3834;p65"/>
          <p:cNvGrpSpPr/>
          <p:nvPr/>
        </p:nvGrpSpPr>
        <p:grpSpPr>
          <a:xfrm>
            <a:off x="6649867" y="3561648"/>
            <a:ext cx="560631" cy="511352"/>
            <a:chOff x="6652154" y="3716623"/>
            <a:chExt cx="560631" cy="511352"/>
          </a:xfrm>
        </p:grpSpPr>
        <p:sp>
          <p:nvSpPr>
            <p:cNvPr id="3835" name="Google Shape;3835;p65"/>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36" name="Google Shape;3836;p65"/>
            <p:cNvGrpSpPr/>
            <p:nvPr/>
          </p:nvGrpSpPr>
          <p:grpSpPr>
            <a:xfrm>
              <a:off x="6669657" y="3716715"/>
              <a:ext cx="466779" cy="464290"/>
              <a:chOff x="6669657" y="3716715"/>
              <a:chExt cx="466779" cy="464290"/>
            </a:xfrm>
          </p:grpSpPr>
          <p:sp>
            <p:nvSpPr>
              <p:cNvPr id="3837" name="Google Shape;3837;p65"/>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65"/>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65"/>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65"/>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65"/>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65"/>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65"/>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65"/>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65"/>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65"/>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65"/>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65"/>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65"/>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50" name="Google Shape;3850;p65"/>
          <p:cNvGrpSpPr/>
          <p:nvPr/>
        </p:nvGrpSpPr>
        <p:grpSpPr>
          <a:xfrm>
            <a:off x="7843958" y="3843056"/>
            <a:ext cx="187557" cy="187557"/>
            <a:chOff x="8565775" y="671075"/>
            <a:chExt cx="441000" cy="441000"/>
          </a:xfrm>
        </p:grpSpPr>
        <p:sp>
          <p:nvSpPr>
            <p:cNvPr id="3851" name="Google Shape;3851;p65"/>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65"/>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53" name="Google Shape;3853;p65"/>
          <p:cNvSpPr/>
          <p:nvPr/>
        </p:nvSpPr>
        <p:spPr>
          <a:xfrm>
            <a:off x="8145172" y="3838977"/>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65"/>
          <p:cNvSpPr/>
          <p:nvPr/>
        </p:nvSpPr>
        <p:spPr>
          <a:xfrm flipH="1">
            <a:off x="7353411" y="3805432"/>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55" name="Google Shape;3855;p65"/>
          <p:cNvGrpSpPr/>
          <p:nvPr/>
        </p:nvGrpSpPr>
        <p:grpSpPr>
          <a:xfrm>
            <a:off x="5997813" y="2921275"/>
            <a:ext cx="587871" cy="512373"/>
            <a:chOff x="6000100" y="3076250"/>
            <a:chExt cx="587871" cy="512373"/>
          </a:xfrm>
        </p:grpSpPr>
        <p:sp>
          <p:nvSpPr>
            <p:cNvPr id="3856" name="Google Shape;3856;p65"/>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57" name="Google Shape;3857;p65"/>
            <p:cNvGrpSpPr/>
            <p:nvPr/>
          </p:nvGrpSpPr>
          <p:grpSpPr>
            <a:xfrm>
              <a:off x="6031360" y="3076713"/>
              <a:ext cx="539107" cy="480965"/>
              <a:chOff x="6031360" y="3076713"/>
              <a:chExt cx="539107" cy="480965"/>
            </a:xfrm>
          </p:grpSpPr>
          <p:sp>
            <p:nvSpPr>
              <p:cNvPr id="3858" name="Google Shape;3858;p65"/>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65"/>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65"/>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65"/>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65"/>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65"/>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65"/>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65" name="Google Shape;3865;p65"/>
          <p:cNvGrpSpPr/>
          <p:nvPr/>
        </p:nvGrpSpPr>
        <p:grpSpPr>
          <a:xfrm>
            <a:off x="3416804" y="902588"/>
            <a:ext cx="2310381" cy="1488888"/>
            <a:chOff x="229225" y="549050"/>
            <a:chExt cx="7161750" cy="4615275"/>
          </a:xfrm>
        </p:grpSpPr>
        <p:sp>
          <p:nvSpPr>
            <p:cNvPr id="3866" name="Google Shape;3866;p65"/>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65"/>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65"/>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65"/>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65"/>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65"/>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65"/>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65"/>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65"/>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65"/>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65"/>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65"/>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65"/>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65"/>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65"/>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65"/>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65"/>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65"/>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65"/>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65"/>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65"/>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65"/>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65"/>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65"/>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65"/>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65"/>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65"/>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65"/>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65"/>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65"/>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65"/>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65"/>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65"/>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65"/>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65"/>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65"/>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65"/>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65"/>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65"/>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65"/>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65"/>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65"/>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65"/>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65"/>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65"/>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65"/>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65"/>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65"/>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65"/>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65"/>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65"/>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65"/>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65"/>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65"/>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65"/>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65"/>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65"/>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65"/>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65"/>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65"/>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65"/>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65"/>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65"/>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65"/>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65"/>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65"/>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65"/>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65"/>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65"/>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65"/>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65"/>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65"/>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65"/>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65"/>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65"/>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65"/>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65"/>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65"/>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65"/>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65"/>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65"/>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65"/>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65"/>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65"/>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65"/>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65"/>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65"/>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65"/>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65"/>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65"/>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65"/>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65"/>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65"/>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65"/>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65"/>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65"/>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65"/>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65"/>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65"/>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65"/>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65"/>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65"/>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65"/>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65"/>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65"/>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65"/>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65"/>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65"/>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65"/>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65"/>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65"/>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65"/>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65"/>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65"/>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65"/>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65"/>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65"/>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3" name="Google Shape;3983;p65"/>
          <p:cNvGrpSpPr/>
          <p:nvPr/>
        </p:nvGrpSpPr>
        <p:grpSpPr>
          <a:xfrm>
            <a:off x="3514722" y="2832485"/>
            <a:ext cx="2310282" cy="1374222"/>
            <a:chOff x="238125" y="732525"/>
            <a:chExt cx="7130500" cy="4241425"/>
          </a:xfrm>
        </p:grpSpPr>
        <p:sp>
          <p:nvSpPr>
            <p:cNvPr id="3984" name="Google Shape;3984;p65"/>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65"/>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65"/>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65"/>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65"/>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65"/>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65"/>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65"/>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65"/>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65"/>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65"/>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65"/>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65"/>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65"/>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65"/>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65"/>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65"/>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65"/>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65"/>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65"/>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65"/>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65"/>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65"/>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65"/>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65"/>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65"/>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65"/>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65"/>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65"/>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65"/>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65"/>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65"/>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65"/>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65"/>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65"/>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65"/>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65"/>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65"/>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65"/>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65"/>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65"/>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65"/>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65"/>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65"/>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65"/>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65"/>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65"/>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65"/>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65"/>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65"/>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65"/>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65"/>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65"/>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65"/>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65"/>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65"/>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65"/>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65"/>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65"/>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65"/>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65"/>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65"/>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65"/>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65"/>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65"/>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65"/>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65"/>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65"/>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65"/>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65"/>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65"/>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65"/>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65"/>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65"/>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65"/>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65"/>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65"/>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65"/>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65"/>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65"/>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65"/>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65"/>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65"/>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65"/>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65"/>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65"/>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65"/>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65"/>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65"/>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65"/>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65"/>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65"/>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65"/>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65"/>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65"/>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65"/>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65"/>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65"/>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65"/>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65"/>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65"/>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65"/>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65"/>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65"/>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65"/>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65"/>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65"/>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65"/>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65"/>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65"/>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65"/>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65"/>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65"/>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65"/>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01" name="Shape 4101"/>
        <p:cNvGrpSpPr/>
        <p:nvPr/>
      </p:nvGrpSpPr>
      <p:grpSpPr>
        <a:xfrm>
          <a:off x="0" y="0"/>
          <a:ext cx="0" cy="0"/>
          <a:chOff x="0" y="0"/>
          <a:chExt cx="0" cy="0"/>
        </a:xfrm>
      </p:grpSpPr>
      <p:grpSp>
        <p:nvGrpSpPr>
          <p:cNvPr id="4102" name="Google Shape;4102;p66"/>
          <p:cNvGrpSpPr/>
          <p:nvPr/>
        </p:nvGrpSpPr>
        <p:grpSpPr>
          <a:xfrm>
            <a:off x="729274" y="969771"/>
            <a:ext cx="2507799" cy="206239"/>
            <a:chOff x="106648" y="895722"/>
            <a:chExt cx="4481413" cy="374300"/>
          </a:xfrm>
        </p:grpSpPr>
        <p:grpSp>
          <p:nvGrpSpPr>
            <p:cNvPr id="4103" name="Google Shape;4103;p66"/>
            <p:cNvGrpSpPr/>
            <p:nvPr/>
          </p:nvGrpSpPr>
          <p:grpSpPr>
            <a:xfrm>
              <a:off x="2233276" y="895722"/>
              <a:ext cx="1082667" cy="223591"/>
              <a:chOff x="4808316" y="2800065"/>
              <a:chExt cx="1999386" cy="412910"/>
            </a:xfrm>
          </p:grpSpPr>
          <p:sp>
            <p:nvSpPr>
              <p:cNvPr id="4104" name="Google Shape;4104;p66"/>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05" name="Google Shape;4105;p66"/>
              <p:cNvGrpSpPr/>
              <p:nvPr/>
            </p:nvGrpSpPr>
            <p:grpSpPr>
              <a:xfrm>
                <a:off x="4808316" y="2800065"/>
                <a:ext cx="92400" cy="411825"/>
                <a:chOff x="845575" y="2563700"/>
                <a:chExt cx="92400" cy="411825"/>
              </a:xfrm>
            </p:grpSpPr>
            <p:cxnSp>
              <p:nvCxnSpPr>
                <p:cNvPr id="4106" name="Google Shape;4106;p6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107" name="Google Shape;4107;p6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08" name="Google Shape;4108;p66"/>
            <p:cNvGrpSpPr/>
            <p:nvPr/>
          </p:nvGrpSpPr>
          <p:grpSpPr>
            <a:xfrm>
              <a:off x="106648" y="895722"/>
              <a:ext cx="1088401" cy="223591"/>
              <a:chOff x="881025" y="2800065"/>
              <a:chExt cx="2009975" cy="412910"/>
            </a:xfrm>
          </p:grpSpPr>
          <p:sp>
            <p:nvSpPr>
              <p:cNvPr id="4109" name="Google Shape;4109;p66"/>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10" name="Google Shape;4110;p66"/>
              <p:cNvGrpSpPr/>
              <p:nvPr/>
            </p:nvGrpSpPr>
            <p:grpSpPr>
              <a:xfrm>
                <a:off x="881025" y="2800065"/>
                <a:ext cx="92400" cy="411825"/>
                <a:chOff x="845575" y="2563700"/>
                <a:chExt cx="92400" cy="411825"/>
              </a:xfrm>
            </p:grpSpPr>
            <p:cxnSp>
              <p:nvCxnSpPr>
                <p:cNvPr id="4111" name="Google Shape;4111;p6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112" name="Google Shape;4112;p6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13" name="Google Shape;4113;p66"/>
            <p:cNvGrpSpPr/>
            <p:nvPr/>
          </p:nvGrpSpPr>
          <p:grpSpPr>
            <a:xfrm>
              <a:off x="1172346" y="1047018"/>
              <a:ext cx="1083151" cy="223003"/>
              <a:chOff x="2849073" y="3079467"/>
              <a:chExt cx="2000279" cy="411825"/>
            </a:xfrm>
          </p:grpSpPr>
          <p:sp>
            <p:nvSpPr>
              <p:cNvPr id="4114" name="Google Shape;4114;p66"/>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15" name="Google Shape;4115;p66"/>
              <p:cNvGrpSpPr/>
              <p:nvPr/>
            </p:nvGrpSpPr>
            <p:grpSpPr>
              <a:xfrm rot="10800000">
                <a:off x="2849073" y="3079467"/>
                <a:ext cx="92400" cy="411825"/>
                <a:chOff x="2070100" y="2563700"/>
                <a:chExt cx="92400" cy="411825"/>
              </a:xfrm>
            </p:grpSpPr>
            <p:cxnSp>
              <p:nvCxnSpPr>
                <p:cNvPr id="4116" name="Google Shape;4116;p6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117" name="Google Shape;4117;p6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18" name="Google Shape;4118;p66"/>
            <p:cNvGrpSpPr/>
            <p:nvPr/>
          </p:nvGrpSpPr>
          <p:grpSpPr>
            <a:xfrm>
              <a:off x="3290132" y="1047018"/>
              <a:ext cx="1297929" cy="223003"/>
              <a:chOff x="6760035" y="3079467"/>
              <a:chExt cx="2396914" cy="411825"/>
            </a:xfrm>
          </p:grpSpPr>
          <p:sp>
            <p:nvSpPr>
              <p:cNvPr id="4119" name="Google Shape;4119;p66"/>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20" name="Google Shape;4120;p66"/>
              <p:cNvGrpSpPr/>
              <p:nvPr/>
            </p:nvGrpSpPr>
            <p:grpSpPr>
              <a:xfrm rot="10800000">
                <a:off x="6760035" y="3079467"/>
                <a:ext cx="92400" cy="411825"/>
                <a:chOff x="2070100" y="2563700"/>
                <a:chExt cx="92400" cy="411825"/>
              </a:xfrm>
            </p:grpSpPr>
            <p:cxnSp>
              <p:nvCxnSpPr>
                <p:cNvPr id="4121" name="Google Shape;4121;p6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122" name="Google Shape;4122;p6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123" name="Google Shape;4123;p66"/>
          <p:cNvGrpSpPr/>
          <p:nvPr/>
        </p:nvGrpSpPr>
        <p:grpSpPr>
          <a:xfrm>
            <a:off x="2147036" y="3369142"/>
            <a:ext cx="1086701" cy="799429"/>
            <a:chOff x="2183288" y="3555572"/>
            <a:chExt cx="1136241" cy="835873"/>
          </a:xfrm>
        </p:grpSpPr>
        <p:sp>
          <p:nvSpPr>
            <p:cNvPr id="4124" name="Google Shape;4124;p66"/>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25" name="Google Shape;4125;p66"/>
            <p:cNvGrpSpPr/>
            <p:nvPr/>
          </p:nvGrpSpPr>
          <p:grpSpPr>
            <a:xfrm>
              <a:off x="2205895" y="3637269"/>
              <a:ext cx="1089848" cy="724993"/>
              <a:chOff x="2205895" y="3637269"/>
              <a:chExt cx="1089848" cy="724993"/>
            </a:xfrm>
          </p:grpSpPr>
          <p:sp>
            <p:nvSpPr>
              <p:cNvPr id="4126" name="Google Shape;4126;p66"/>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66"/>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66"/>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66"/>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66"/>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66"/>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32" name="Google Shape;4132;p66"/>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33" name="Google Shape;4133;p66"/>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134" name="Google Shape;4134;p66"/>
            <p:cNvGrpSpPr/>
            <p:nvPr/>
          </p:nvGrpSpPr>
          <p:grpSpPr>
            <a:xfrm>
              <a:off x="3173850" y="3779426"/>
              <a:ext cx="145679" cy="70048"/>
              <a:chOff x="3173850" y="3779426"/>
              <a:chExt cx="145679" cy="70048"/>
            </a:xfrm>
          </p:grpSpPr>
          <p:cxnSp>
            <p:nvCxnSpPr>
              <p:cNvPr id="4135" name="Google Shape;4135;p66"/>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4136" name="Google Shape;4136;p66"/>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7" name="Google Shape;4137;p66"/>
            <p:cNvGrpSpPr/>
            <p:nvPr/>
          </p:nvGrpSpPr>
          <p:grpSpPr>
            <a:xfrm>
              <a:off x="2183288" y="4139483"/>
              <a:ext cx="145133" cy="70048"/>
              <a:chOff x="2183288" y="4139483"/>
              <a:chExt cx="145133" cy="70048"/>
            </a:xfrm>
          </p:grpSpPr>
          <p:cxnSp>
            <p:nvCxnSpPr>
              <p:cNvPr id="4138" name="Google Shape;4138;p66"/>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4139" name="Google Shape;4139;p66"/>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40" name="Google Shape;4140;p66"/>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41" name="Google Shape;4141;p66"/>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142" name="Google Shape;4142;p66"/>
            <p:cNvGrpSpPr/>
            <p:nvPr/>
          </p:nvGrpSpPr>
          <p:grpSpPr>
            <a:xfrm>
              <a:off x="2943836" y="4268886"/>
              <a:ext cx="60717" cy="122559"/>
              <a:chOff x="2943836" y="4268886"/>
              <a:chExt cx="60717" cy="122559"/>
            </a:xfrm>
          </p:grpSpPr>
          <p:sp>
            <p:nvSpPr>
              <p:cNvPr id="4143" name="Google Shape;4143;p66"/>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44" name="Google Shape;4144;p66"/>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4145" name="Google Shape;4145;p66"/>
          <p:cNvGrpSpPr/>
          <p:nvPr/>
        </p:nvGrpSpPr>
        <p:grpSpPr>
          <a:xfrm>
            <a:off x="3409981" y="1290142"/>
            <a:ext cx="1675870" cy="758251"/>
            <a:chOff x="3530532" y="1496185"/>
            <a:chExt cx="1562000" cy="706730"/>
          </a:xfrm>
        </p:grpSpPr>
        <p:cxnSp>
          <p:nvCxnSpPr>
            <p:cNvPr id="4146" name="Google Shape;4146;p66"/>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4147" name="Google Shape;4147;p66"/>
            <p:cNvGrpSpPr/>
            <p:nvPr/>
          </p:nvGrpSpPr>
          <p:grpSpPr>
            <a:xfrm>
              <a:off x="3530532" y="1496185"/>
              <a:ext cx="323430" cy="463587"/>
              <a:chOff x="3530532" y="1496185"/>
              <a:chExt cx="323430" cy="463587"/>
            </a:xfrm>
          </p:grpSpPr>
          <p:grpSp>
            <p:nvGrpSpPr>
              <p:cNvPr id="4148" name="Google Shape;4148;p66"/>
              <p:cNvGrpSpPr/>
              <p:nvPr/>
            </p:nvGrpSpPr>
            <p:grpSpPr>
              <a:xfrm>
                <a:off x="3567462" y="1496185"/>
                <a:ext cx="286500" cy="361376"/>
                <a:chOff x="3567462" y="1496185"/>
                <a:chExt cx="286500" cy="361376"/>
              </a:xfrm>
            </p:grpSpPr>
            <p:cxnSp>
              <p:nvCxnSpPr>
                <p:cNvPr id="4149" name="Google Shape;4149;p66"/>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4150" name="Google Shape;4150;p66"/>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51" name="Google Shape;4151;p66"/>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2" name="Google Shape;4152;p66"/>
            <p:cNvGrpSpPr/>
            <p:nvPr/>
          </p:nvGrpSpPr>
          <p:grpSpPr>
            <a:xfrm>
              <a:off x="3891569" y="1779209"/>
              <a:ext cx="323945" cy="423706"/>
              <a:chOff x="3891569" y="1779209"/>
              <a:chExt cx="323945" cy="423706"/>
            </a:xfrm>
          </p:grpSpPr>
          <p:grpSp>
            <p:nvGrpSpPr>
              <p:cNvPr id="4153" name="Google Shape;4153;p66"/>
              <p:cNvGrpSpPr/>
              <p:nvPr/>
            </p:nvGrpSpPr>
            <p:grpSpPr>
              <a:xfrm>
                <a:off x="3929014" y="1881638"/>
                <a:ext cx="286500" cy="321278"/>
                <a:chOff x="3929014" y="1881638"/>
                <a:chExt cx="286500" cy="321278"/>
              </a:xfrm>
            </p:grpSpPr>
            <p:cxnSp>
              <p:nvCxnSpPr>
                <p:cNvPr id="4154" name="Google Shape;4154;p66"/>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4155" name="Google Shape;4155;p66"/>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56" name="Google Shape;4156;p66"/>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7" name="Google Shape;4157;p66"/>
            <p:cNvGrpSpPr/>
            <p:nvPr/>
          </p:nvGrpSpPr>
          <p:grpSpPr>
            <a:xfrm>
              <a:off x="4252606" y="1496185"/>
              <a:ext cx="324721" cy="463587"/>
              <a:chOff x="4252606" y="1496185"/>
              <a:chExt cx="324721" cy="463587"/>
            </a:xfrm>
          </p:grpSpPr>
          <p:grpSp>
            <p:nvGrpSpPr>
              <p:cNvPr id="4158" name="Google Shape;4158;p66"/>
              <p:cNvGrpSpPr/>
              <p:nvPr/>
            </p:nvGrpSpPr>
            <p:grpSpPr>
              <a:xfrm>
                <a:off x="4290828" y="1496185"/>
                <a:ext cx="286500" cy="361376"/>
                <a:chOff x="4290828" y="1496185"/>
                <a:chExt cx="286500" cy="361376"/>
              </a:xfrm>
            </p:grpSpPr>
            <p:cxnSp>
              <p:nvCxnSpPr>
                <p:cNvPr id="4159" name="Google Shape;4159;p66"/>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4160" name="Google Shape;4160;p66"/>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61" name="Google Shape;4161;p66"/>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2" name="Google Shape;4162;p66"/>
            <p:cNvGrpSpPr/>
            <p:nvPr/>
          </p:nvGrpSpPr>
          <p:grpSpPr>
            <a:xfrm>
              <a:off x="4613643" y="1763716"/>
              <a:ext cx="325308" cy="439200"/>
              <a:chOff x="4613643" y="1763716"/>
              <a:chExt cx="325308" cy="439200"/>
            </a:xfrm>
          </p:grpSpPr>
          <p:grpSp>
            <p:nvGrpSpPr>
              <p:cNvPr id="4163" name="Google Shape;4163;p66"/>
              <p:cNvGrpSpPr/>
              <p:nvPr/>
            </p:nvGrpSpPr>
            <p:grpSpPr>
              <a:xfrm>
                <a:off x="4652451" y="1879538"/>
                <a:ext cx="286500" cy="323378"/>
                <a:chOff x="4652451" y="1879538"/>
                <a:chExt cx="286500" cy="323378"/>
              </a:xfrm>
            </p:grpSpPr>
            <p:cxnSp>
              <p:nvCxnSpPr>
                <p:cNvPr id="4164" name="Google Shape;4164;p66"/>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4165" name="Google Shape;4165;p66"/>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66" name="Google Shape;4166;p66"/>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67" name="Google Shape;4167;p66"/>
          <p:cNvGrpSpPr/>
          <p:nvPr/>
        </p:nvGrpSpPr>
        <p:grpSpPr>
          <a:xfrm>
            <a:off x="3421841" y="2143768"/>
            <a:ext cx="1652173" cy="391517"/>
            <a:chOff x="3512551" y="2358270"/>
            <a:chExt cx="1597383" cy="378533"/>
          </a:xfrm>
        </p:grpSpPr>
        <p:cxnSp>
          <p:nvCxnSpPr>
            <p:cNvPr id="4168" name="Google Shape;4168;p66"/>
            <p:cNvCxnSpPr>
              <a:stCxn id="4169" idx="6"/>
              <a:endCxn id="4170"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4171" name="Google Shape;4171;p66"/>
            <p:cNvGrpSpPr/>
            <p:nvPr/>
          </p:nvGrpSpPr>
          <p:grpSpPr>
            <a:xfrm>
              <a:off x="3512551" y="2358270"/>
              <a:ext cx="225647" cy="307714"/>
              <a:chOff x="2182679" y="2004714"/>
              <a:chExt cx="792300" cy="1080458"/>
            </a:xfrm>
          </p:grpSpPr>
          <p:cxnSp>
            <p:nvCxnSpPr>
              <p:cNvPr id="4172" name="Google Shape;4172;p66"/>
              <p:cNvCxnSpPr>
                <a:stCxn id="4173"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4169" name="Google Shape;4169;p66"/>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66"/>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4" name="Google Shape;4174;p66"/>
            <p:cNvGrpSpPr/>
            <p:nvPr/>
          </p:nvGrpSpPr>
          <p:grpSpPr>
            <a:xfrm>
              <a:off x="3969644" y="2440153"/>
              <a:ext cx="225853" cy="296651"/>
              <a:chOff x="3775710" y="1729289"/>
              <a:chExt cx="136500" cy="179289"/>
            </a:xfrm>
          </p:grpSpPr>
          <p:cxnSp>
            <p:nvCxnSpPr>
              <p:cNvPr id="4175" name="Google Shape;4175;p66"/>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4176" name="Google Shape;4176;p66"/>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66"/>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8" name="Google Shape;4178;p66"/>
            <p:cNvGrpSpPr/>
            <p:nvPr/>
          </p:nvGrpSpPr>
          <p:grpSpPr>
            <a:xfrm>
              <a:off x="4427051" y="2358270"/>
              <a:ext cx="225647" cy="307714"/>
              <a:chOff x="5393704" y="2004714"/>
              <a:chExt cx="792300" cy="1080458"/>
            </a:xfrm>
          </p:grpSpPr>
          <p:cxnSp>
            <p:nvCxnSpPr>
              <p:cNvPr id="4179" name="Google Shape;4179;p66"/>
              <p:cNvCxnSpPr>
                <a:stCxn id="4180"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4181" name="Google Shape;4181;p66"/>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66"/>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2" name="Google Shape;4182;p66"/>
            <p:cNvGrpSpPr/>
            <p:nvPr/>
          </p:nvGrpSpPr>
          <p:grpSpPr>
            <a:xfrm>
              <a:off x="4884287" y="2440252"/>
              <a:ext cx="225647" cy="296532"/>
              <a:chOff x="6999166" y="2292572"/>
              <a:chExt cx="792300" cy="1041192"/>
            </a:xfrm>
          </p:grpSpPr>
          <p:cxnSp>
            <p:nvCxnSpPr>
              <p:cNvPr id="4183" name="Google Shape;4183;p66"/>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4170" name="Google Shape;4170;p66"/>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66"/>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85" name="Google Shape;4185;p66"/>
          <p:cNvGrpSpPr/>
          <p:nvPr/>
        </p:nvGrpSpPr>
        <p:grpSpPr>
          <a:xfrm>
            <a:off x="6842649" y="979967"/>
            <a:ext cx="1581844" cy="732818"/>
            <a:chOff x="634175" y="2986275"/>
            <a:chExt cx="3147949" cy="1458344"/>
          </a:xfrm>
        </p:grpSpPr>
        <p:cxnSp>
          <p:nvCxnSpPr>
            <p:cNvPr id="4186" name="Google Shape;4186;p66"/>
            <p:cNvCxnSpPr>
              <a:stCxn id="4187" idx="4"/>
              <a:endCxn id="4188"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4189" name="Google Shape;4189;p66"/>
            <p:cNvCxnSpPr>
              <a:stCxn id="4188" idx="0"/>
              <a:endCxn id="4190"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4191" name="Google Shape;4191;p66"/>
            <p:cNvCxnSpPr>
              <a:stCxn id="4190" idx="4"/>
              <a:endCxn id="4192"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4193" name="Google Shape;4193;p66"/>
            <p:cNvCxnSpPr>
              <a:stCxn id="4192" idx="0"/>
              <a:endCxn id="4194"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4194" name="Google Shape;4194;p66"/>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190" name="Google Shape;4190;p66"/>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187" name="Google Shape;4187;p66"/>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192" name="Google Shape;4192;p66"/>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188" name="Google Shape;4188;p66"/>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4195" name="Google Shape;4195;p66"/>
          <p:cNvGrpSpPr/>
          <p:nvPr/>
        </p:nvGrpSpPr>
        <p:grpSpPr>
          <a:xfrm>
            <a:off x="3410364" y="2674277"/>
            <a:ext cx="1675128" cy="313674"/>
            <a:chOff x="998425" y="1182125"/>
            <a:chExt cx="1065400" cy="199500"/>
          </a:xfrm>
        </p:grpSpPr>
        <p:sp>
          <p:nvSpPr>
            <p:cNvPr id="4196" name="Google Shape;4196;p66"/>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66"/>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66"/>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66"/>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66"/>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1" name="Google Shape;4201;p66"/>
          <p:cNvGrpSpPr/>
          <p:nvPr/>
        </p:nvGrpSpPr>
        <p:grpSpPr>
          <a:xfrm>
            <a:off x="3410363" y="3630244"/>
            <a:ext cx="1675129" cy="525345"/>
            <a:chOff x="5194708" y="3484366"/>
            <a:chExt cx="3148148" cy="987304"/>
          </a:xfrm>
        </p:grpSpPr>
        <p:grpSp>
          <p:nvGrpSpPr>
            <p:cNvPr id="4202" name="Google Shape;4202;p66"/>
            <p:cNvGrpSpPr/>
            <p:nvPr/>
          </p:nvGrpSpPr>
          <p:grpSpPr>
            <a:xfrm>
              <a:off x="7531521" y="3484366"/>
              <a:ext cx="811335" cy="987304"/>
              <a:chOff x="3379425" y="1617275"/>
              <a:chExt cx="1090650" cy="1327200"/>
            </a:xfrm>
          </p:grpSpPr>
          <p:sp>
            <p:nvSpPr>
              <p:cNvPr id="4203" name="Google Shape;4203;p66"/>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66"/>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66"/>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6" name="Google Shape;4206;p66"/>
            <p:cNvGrpSpPr/>
            <p:nvPr/>
          </p:nvGrpSpPr>
          <p:grpSpPr>
            <a:xfrm>
              <a:off x="6752546" y="3484366"/>
              <a:ext cx="811428" cy="987304"/>
              <a:chOff x="2332275" y="1617275"/>
              <a:chExt cx="1090775" cy="1327200"/>
            </a:xfrm>
          </p:grpSpPr>
          <p:sp>
            <p:nvSpPr>
              <p:cNvPr id="4207" name="Google Shape;4207;p66"/>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66"/>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66"/>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0" name="Google Shape;4210;p66"/>
            <p:cNvGrpSpPr/>
            <p:nvPr/>
          </p:nvGrpSpPr>
          <p:grpSpPr>
            <a:xfrm>
              <a:off x="5973664" y="3484366"/>
              <a:ext cx="811335" cy="987304"/>
              <a:chOff x="1285250" y="1617275"/>
              <a:chExt cx="1090650" cy="1327200"/>
            </a:xfrm>
          </p:grpSpPr>
          <p:sp>
            <p:nvSpPr>
              <p:cNvPr id="4211" name="Google Shape;4211;p66"/>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66"/>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66"/>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4" name="Google Shape;4214;p66"/>
            <p:cNvGrpSpPr/>
            <p:nvPr/>
          </p:nvGrpSpPr>
          <p:grpSpPr>
            <a:xfrm>
              <a:off x="5194708" y="3484366"/>
              <a:ext cx="811409" cy="987304"/>
              <a:chOff x="238125" y="1617275"/>
              <a:chExt cx="1090750" cy="1327200"/>
            </a:xfrm>
          </p:grpSpPr>
          <p:sp>
            <p:nvSpPr>
              <p:cNvPr id="4215" name="Google Shape;4215;p66"/>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66"/>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66"/>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18" name="Google Shape;4218;p66"/>
          <p:cNvGrpSpPr/>
          <p:nvPr/>
        </p:nvGrpSpPr>
        <p:grpSpPr>
          <a:xfrm>
            <a:off x="6844048" y="2276133"/>
            <a:ext cx="1579046" cy="522230"/>
            <a:chOff x="6853641" y="2534077"/>
            <a:chExt cx="1515545" cy="501229"/>
          </a:xfrm>
        </p:grpSpPr>
        <p:grpSp>
          <p:nvGrpSpPr>
            <p:cNvPr id="4219" name="Google Shape;4219;p66"/>
            <p:cNvGrpSpPr/>
            <p:nvPr/>
          </p:nvGrpSpPr>
          <p:grpSpPr>
            <a:xfrm>
              <a:off x="6853641" y="2618923"/>
              <a:ext cx="1515545" cy="324556"/>
              <a:chOff x="6853641" y="2618923"/>
              <a:chExt cx="1515545" cy="324556"/>
            </a:xfrm>
          </p:grpSpPr>
          <p:sp>
            <p:nvSpPr>
              <p:cNvPr id="4220" name="Google Shape;4220;p66"/>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66"/>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66"/>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66"/>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66"/>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25" name="Google Shape;4225;p66"/>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66"/>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66"/>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66"/>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66"/>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0" name="Google Shape;4230;p66"/>
          <p:cNvGrpSpPr/>
          <p:nvPr/>
        </p:nvGrpSpPr>
        <p:grpSpPr>
          <a:xfrm>
            <a:off x="3438940" y="3151173"/>
            <a:ext cx="1617976" cy="346616"/>
            <a:chOff x="1808063" y="4294338"/>
            <a:chExt cx="3370782" cy="721817"/>
          </a:xfrm>
        </p:grpSpPr>
        <p:sp>
          <p:nvSpPr>
            <p:cNvPr id="4231" name="Google Shape;4231;p66"/>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66"/>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66"/>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66"/>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66"/>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66"/>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66"/>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66"/>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66"/>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66"/>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1" name="Google Shape;4241;p66"/>
          <p:cNvGrpSpPr/>
          <p:nvPr/>
        </p:nvGrpSpPr>
        <p:grpSpPr>
          <a:xfrm>
            <a:off x="5264936" y="3817923"/>
            <a:ext cx="1417067" cy="350605"/>
            <a:chOff x="4234950" y="2101012"/>
            <a:chExt cx="4219974" cy="1044090"/>
          </a:xfrm>
        </p:grpSpPr>
        <p:sp>
          <p:nvSpPr>
            <p:cNvPr id="4242" name="Google Shape;4242;p66"/>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66"/>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66"/>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66"/>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66"/>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66"/>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66"/>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66"/>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66"/>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66"/>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66"/>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66"/>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66"/>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66"/>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66"/>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66"/>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8" name="Google Shape;4258;p66"/>
          <p:cNvGrpSpPr/>
          <p:nvPr/>
        </p:nvGrpSpPr>
        <p:grpSpPr>
          <a:xfrm>
            <a:off x="6840408" y="1808681"/>
            <a:ext cx="1586327" cy="371557"/>
            <a:chOff x="1247650" y="2075423"/>
            <a:chExt cx="6648477" cy="1557238"/>
          </a:xfrm>
        </p:grpSpPr>
        <p:sp>
          <p:nvSpPr>
            <p:cNvPr id="4259" name="Google Shape;4259;p66"/>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66"/>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66"/>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66"/>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66"/>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66"/>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5" name="Google Shape;4265;p66"/>
          <p:cNvGrpSpPr/>
          <p:nvPr/>
        </p:nvGrpSpPr>
        <p:grpSpPr>
          <a:xfrm>
            <a:off x="5271678" y="961870"/>
            <a:ext cx="1415601" cy="1648533"/>
            <a:chOff x="1839112" y="2209163"/>
            <a:chExt cx="1918159" cy="2233784"/>
          </a:xfrm>
        </p:grpSpPr>
        <p:sp>
          <p:nvSpPr>
            <p:cNvPr id="4266" name="Google Shape;4266;p66"/>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66"/>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66"/>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269" name="Google Shape;4269;p66"/>
            <p:cNvCxnSpPr>
              <a:stCxn id="4266" idx="6"/>
              <a:endCxn id="4267"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270" name="Google Shape;4270;p66"/>
            <p:cNvCxnSpPr>
              <a:stCxn id="4267" idx="4"/>
              <a:endCxn id="4271"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4272" name="Google Shape;4272;p66"/>
            <p:cNvCxnSpPr>
              <a:stCxn id="4271" idx="6"/>
              <a:endCxn id="4268"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273" name="Google Shape;4273;p66"/>
            <p:cNvCxnSpPr>
              <a:stCxn id="4268" idx="4"/>
              <a:endCxn id="4274"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4271" name="Google Shape;4271;p66"/>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66"/>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66"/>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276" name="Google Shape;4276;p66"/>
            <p:cNvCxnSpPr>
              <a:endCxn id="4275"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4277" name="Google Shape;4277;p66"/>
          <p:cNvGrpSpPr/>
          <p:nvPr/>
        </p:nvGrpSpPr>
        <p:grpSpPr>
          <a:xfrm>
            <a:off x="3428944" y="979954"/>
            <a:ext cx="1637968" cy="154942"/>
            <a:chOff x="238125" y="2506075"/>
            <a:chExt cx="7115411" cy="673075"/>
          </a:xfrm>
        </p:grpSpPr>
        <p:sp>
          <p:nvSpPr>
            <p:cNvPr id="4278" name="Google Shape;4278;p66"/>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66"/>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66"/>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66"/>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66"/>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3" name="Google Shape;4283;p66"/>
          <p:cNvGrpSpPr/>
          <p:nvPr/>
        </p:nvGrpSpPr>
        <p:grpSpPr>
          <a:xfrm>
            <a:off x="1969680" y="1294672"/>
            <a:ext cx="1262932" cy="785408"/>
            <a:chOff x="548861" y="389676"/>
            <a:chExt cx="3843371" cy="2390163"/>
          </a:xfrm>
        </p:grpSpPr>
        <p:cxnSp>
          <p:nvCxnSpPr>
            <p:cNvPr id="4284" name="Google Shape;4284;p66"/>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285" name="Google Shape;4285;p66"/>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286" name="Google Shape;4286;p66"/>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287" name="Google Shape;4287;p66"/>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4288" name="Google Shape;4288;p66"/>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4289" name="Google Shape;4289;p66"/>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290" name="Google Shape;4290;p66"/>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4291" name="Google Shape;4291;p66"/>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66"/>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66"/>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66"/>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66"/>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66"/>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7" name="Google Shape;4297;p66"/>
          <p:cNvGrpSpPr/>
          <p:nvPr/>
        </p:nvGrpSpPr>
        <p:grpSpPr>
          <a:xfrm>
            <a:off x="757812" y="2401550"/>
            <a:ext cx="1412054" cy="633562"/>
            <a:chOff x="1187400" y="2529299"/>
            <a:chExt cx="6769193" cy="2241903"/>
          </a:xfrm>
        </p:grpSpPr>
        <p:sp>
          <p:nvSpPr>
            <p:cNvPr id="4298" name="Google Shape;4298;p66"/>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4299" name="Google Shape;4299;p66"/>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300" name="Google Shape;4300;p66"/>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301" name="Google Shape;4301;p66"/>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302" name="Google Shape;4302;p66"/>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303" name="Google Shape;4303;p66"/>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304" name="Google Shape;4304;p66"/>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4305" name="Google Shape;4305;p66"/>
            <p:cNvCxnSpPr>
              <a:stCxn id="4298" idx="2"/>
              <a:endCxn id="4299"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306" name="Google Shape;4306;p66"/>
            <p:cNvCxnSpPr>
              <a:stCxn id="4300" idx="0"/>
              <a:endCxn id="4298"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307" name="Google Shape;4307;p66"/>
            <p:cNvCxnSpPr>
              <a:stCxn id="4300" idx="2"/>
              <a:endCxn id="4302"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308" name="Google Shape;4308;p66"/>
            <p:cNvCxnSpPr>
              <a:stCxn id="4301" idx="0"/>
              <a:endCxn id="4300"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309" name="Google Shape;4309;p66"/>
            <p:cNvCxnSpPr>
              <a:stCxn id="4299" idx="2"/>
              <a:endCxn id="4304"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310" name="Google Shape;4310;p66"/>
            <p:cNvCxnSpPr>
              <a:stCxn id="4303" idx="0"/>
              <a:endCxn id="4299"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4311" name="Google Shape;4311;p66"/>
          <p:cNvGrpSpPr/>
          <p:nvPr/>
        </p:nvGrpSpPr>
        <p:grpSpPr>
          <a:xfrm>
            <a:off x="6844058" y="2894258"/>
            <a:ext cx="1579035" cy="540873"/>
            <a:chOff x="6895650" y="3126697"/>
            <a:chExt cx="1436662" cy="492105"/>
          </a:xfrm>
        </p:grpSpPr>
        <p:sp>
          <p:nvSpPr>
            <p:cNvPr id="4312" name="Google Shape;4312;p66"/>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66"/>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66"/>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66"/>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66"/>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17" name="Google Shape;4317;p66"/>
            <p:cNvGrpSpPr/>
            <p:nvPr/>
          </p:nvGrpSpPr>
          <p:grpSpPr>
            <a:xfrm>
              <a:off x="6995957" y="3335810"/>
              <a:ext cx="1230393" cy="71754"/>
              <a:chOff x="6995957" y="3287964"/>
              <a:chExt cx="1230393" cy="71754"/>
            </a:xfrm>
          </p:grpSpPr>
          <p:sp>
            <p:nvSpPr>
              <p:cNvPr id="4318" name="Google Shape;4318;p66"/>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66"/>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66"/>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66"/>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66"/>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23" name="Google Shape;4323;p66"/>
          <p:cNvGrpSpPr/>
          <p:nvPr/>
        </p:nvGrpSpPr>
        <p:grpSpPr>
          <a:xfrm>
            <a:off x="6842640" y="3531021"/>
            <a:ext cx="1581862" cy="650625"/>
            <a:chOff x="6777990" y="3710194"/>
            <a:chExt cx="1646915" cy="677382"/>
          </a:xfrm>
        </p:grpSpPr>
        <p:grpSp>
          <p:nvGrpSpPr>
            <p:cNvPr id="4324" name="Google Shape;4324;p66"/>
            <p:cNvGrpSpPr/>
            <p:nvPr/>
          </p:nvGrpSpPr>
          <p:grpSpPr>
            <a:xfrm>
              <a:off x="6777990" y="3874492"/>
              <a:ext cx="411129" cy="513083"/>
              <a:chOff x="6777990" y="3874492"/>
              <a:chExt cx="411129" cy="513083"/>
            </a:xfrm>
          </p:grpSpPr>
          <p:cxnSp>
            <p:nvCxnSpPr>
              <p:cNvPr id="4325" name="Google Shape;4325;p66"/>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326" name="Google Shape;4326;p66"/>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7" name="Google Shape;4327;p66"/>
            <p:cNvGrpSpPr/>
            <p:nvPr/>
          </p:nvGrpSpPr>
          <p:grpSpPr>
            <a:xfrm>
              <a:off x="7188425" y="3710194"/>
              <a:ext cx="411123" cy="520535"/>
              <a:chOff x="7188425" y="3710194"/>
              <a:chExt cx="411123" cy="520535"/>
            </a:xfrm>
          </p:grpSpPr>
          <p:cxnSp>
            <p:nvCxnSpPr>
              <p:cNvPr id="4328" name="Google Shape;4328;p66"/>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4329" name="Google Shape;4329;p66"/>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0" name="Google Shape;4330;p66"/>
            <p:cNvGrpSpPr/>
            <p:nvPr/>
          </p:nvGrpSpPr>
          <p:grpSpPr>
            <a:xfrm>
              <a:off x="7603341" y="3874492"/>
              <a:ext cx="411474" cy="513083"/>
              <a:chOff x="7603341" y="3874492"/>
              <a:chExt cx="411474" cy="513083"/>
            </a:xfrm>
          </p:grpSpPr>
          <p:cxnSp>
            <p:nvCxnSpPr>
              <p:cNvPr id="4331" name="Google Shape;4331;p66"/>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332" name="Google Shape;4332;p66"/>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3" name="Google Shape;4333;p66"/>
            <p:cNvGrpSpPr/>
            <p:nvPr/>
          </p:nvGrpSpPr>
          <p:grpSpPr>
            <a:xfrm>
              <a:off x="8013776" y="3722847"/>
              <a:ext cx="411129" cy="507881"/>
              <a:chOff x="8013776" y="3722847"/>
              <a:chExt cx="411129" cy="507881"/>
            </a:xfrm>
          </p:grpSpPr>
          <p:cxnSp>
            <p:nvCxnSpPr>
              <p:cNvPr id="4334" name="Google Shape;4334;p66"/>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4335" name="Google Shape;4335;p66"/>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36" name="Google Shape;4336;p66"/>
          <p:cNvGrpSpPr/>
          <p:nvPr/>
        </p:nvGrpSpPr>
        <p:grpSpPr>
          <a:xfrm>
            <a:off x="5262155" y="2703861"/>
            <a:ext cx="1421889" cy="1020603"/>
            <a:chOff x="5190863" y="2824811"/>
            <a:chExt cx="1544860" cy="1108869"/>
          </a:xfrm>
        </p:grpSpPr>
        <p:grpSp>
          <p:nvGrpSpPr>
            <p:cNvPr id="4337" name="Google Shape;4337;p66"/>
            <p:cNvGrpSpPr/>
            <p:nvPr/>
          </p:nvGrpSpPr>
          <p:grpSpPr>
            <a:xfrm>
              <a:off x="5938695" y="3176919"/>
              <a:ext cx="685761" cy="404739"/>
              <a:chOff x="5938695" y="3176919"/>
              <a:chExt cx="685761" cy="404739"/>
            </a:xfrm>
          </p:grpSpPr>
          <p:grpSp>
            <p:nvGrpSpPr>
              <p:cNvPr id="4338" name="Google Shape;4338;p66"/>
              <p:cNvGrpSpPr/>
              <p:nvPr/>
            </p:nvGrpSpPr>
            <p:grpSpPr>
              <a:xfrm>
                <a:off x="5938695" y="3176919"/>
                <a:ext cx="685761" cy="404739"/>
                <a:chOff x="5938695" y="3176919"/>
                <a:chExt cx="685761" cy="404739"/>
              </a:xfrm>
            </p:grpSpPr>
            <p:sp>
              <p:nvSpPr>
                <p:cNvPr id="4339" name="Google Shape;4339;p66"/>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66"/>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41" name="Google Shape;4341;p66"/>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2" name="Google Shape;4342;p66"/>
            <p:cNvGrpSpPr/>
            <p:nvPr/>
          </p:nvGrpSpPr>
          <p:grpSpPr>
            <a:xfrm>
              <a:off x="5305233" y="3176835"/>
              <a:ext cx="685971" cy="404655"/>
              <a:chOff x="5305233" y="3176835"/>
              <a:chExt cx="685971" cy="404655"/>
            </a:xfrm>
          </p:grpSpPr>
          <p:grpSp>
            <p:nvGrpSpPr>
              <p:cNvPr id="4343" name="Google Shape;4343;p66"/>
              <p:cNvGrpSpPr/>
              <p:nvPr/>
            </p:nvGrpSpPr>
            <p:grpSpPr>
              <a:xfrm>
                <a:off x="5305233" y="3176835"/>
                <a:ext cx="685971" cy="404655"/>
                <a:chOff x="5305233" y="3176835"/>
                <a:chExt cx="685971" cy="404655"/>
              </a:xfrm>
            </p:grpSpPr>
            <p:sp>
              <p:nvSpPr>
                <p:cNvPr id="4344" name="Google Shape;4344;p66"/>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66"/>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46" name="Google Shape;4346;p66"/>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47" name="Google Shape;4347;p66"/>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48" name="Google Shape;4348;p66"/>
            <p:cNvGrpSpPr/>
            <p:nvPr/>
          </p:nvGrpSpPr>
          <p:grpSpPr>
            <a:xfrm>
              <a:off x="5657361" y="2824811"/>
              <a:ext cx="1078361" cy="404655"/>
              <a:chOff x="5657361" y="2824811"/>
              <a:chExt cx="1078361" cy="404655"/>
            </a:xfrm>
          </p:grpSpPr>
          <p:grpSp>
            <p:nvGrpSpPr>
              <p:cNvPr id="4349" name="Google Shape;4349;p66"/>
              <p:cNvGrpSpPr/>
              <p:nvPr/>
            </p:nvGrpSpPr>
            <p:grpSpPr>
              <a:xfrm>
                <a:off x="5657361" y="2824811"/>
                <a:ext cx="1078361" cy="404655"/>
                <a:chOff x="5657361" y="2824811"/>
                <a:chExt cx="1078361" cy="404655"/>
              </a:xfrm>
            </p:grpSpPr>
            <p:grpSp>
              <p:nvGrpSpPr>
                <p:cNvPr id="4350" name="Google Shape;4350;p66"/>
                <p:cNvGrpSpPr/>
                <p:nvPr/>
              </p:nvGrpSpPr>
              <p:grpSpPr>
                <a:xfrm>
                  <a:off x="5938485" y="2824811"/>
                  <a:ext cx="797237" cy="404655"/>
                  <a:chOff x="5938485" y="2824811"/>
                  <a:chExt cx="797237" cy="404655"/>
                </a:xfrm>
              </p:grpSpPr>
              <p:sp>
                <p:nvSpPr>
                  <p:cNvPr id="4351" name="Google Shape;4351;p66"/>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66"/>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53" name="Google Shape;4353;p66"/>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54" name="Google Shape;4354;p66"/>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5" name="Google Shape;4355;p66"/>
            <p:cNvGrpSpPr/>
            <p:nvPr/>
          </p:nvGrpSpPr>
          <p:grpSpPr>
            <a:xfrm>
              <a:off x="5190863" y="3528942"/>
              <a:ext cx="1078026" cy="404739"/>
              <a:chOff x="5190863" y="3528942"/>
              <a:chExt cx="1078026" cy="404739"/>
            </a:xfrm>
          </p:grpSpPr>
          <p:sp>
            <p:nvSpPr>
              <p:cNvPr id="4356" name="Google Shape;4356;p66"/>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57" name="Google Shape;4357;p66"/>
              <p:cNvGrpSpPr/>
              <p:nvPr/>
            </p:nvGrpSpPr>
            <p:grpSpPr>
              <a:xfrm>
                <a:off x="5190863" y="3528942"/>
                <a:ext cx="1078026" cy="404739"/>
                <a:chOff x="5190863" y="3528942"/>
                <a:chExt cx="1078026" cy="404739"/>
              </a:xfrm>
            </p:grpSpPr>
            <p:sp>
              <p:nvSpPr>
                <p:cNvPr id="4358" name="Google Shape;4358;p66"/>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66"/>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360" name="Google Shape;4360;p66"/>
          <p:cNvGrpSpPr/>
          <p:nvPr/>
        </p:nvGrpSpPr>
        <p:grpSpPr>
          <a:xfrm>
            <a:off x="728162" y="1268329"/>
            <a:ext cx="1086719" cy="879487"/>
            <a:chOff x="803162" y="1474292"/>
            <a:chExt cx="1086719" cy="879487"/>
          </a:xfrm>
        </p:grpSpPr>
        <p:grpSp>
          <p:nvGrpSpPr>
            <p:cNvPr id="4361" name="Google Shape;4361;p66"/>
            <p:cNvGrpSpPr/>
            <p:nvPr/>
          </p:nvGrpSpPr>
          <p:grpSpPr>
            <a:xfrm>
              <a:off x="803162" y="1625948"/>
              <a:ext cx="445856" cy="576579"/>
              <a:chOff x="803162" y="1625948"/>
              <a:chExt cx="445856" cy="576579"/>
            </a:xfrm>
          </p:grpSpPr>
          <p:sp>
            <p:nvSpPr>
              <p:cNvPr id="4362" name="Google Shape;4362;p66"/>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63" name="Google Shape;4363;p66"/>
              <p:cNvGrpSpPr/>
              <p:nvPr/>
            </p:nvGrpSpPr>
            <p:grpSpPr>
              <a:xfrm>
                <a:off x="1056023" y="1625948"/>
                <a:ext cx="192995" cy="576579"/>
                <a:chOff x="1056023" y="1625948"/>
                <a:chExt cx="192995" cy="576579"/>
              </a:xfrm>
            </p:grpSpPr>
            <p:sp>
              <p:nvSpPr>
                <p:cNvPr id="4364" name="Google Shape;4364;p66"/>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66"/>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66"/>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66"/>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66"/>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69" name="Google Shape;4369;p66"/>
            <p:cNvGrpSpPr/>
            <p:nvPr/>
          </p:nvGrpSpPr>
          <p:grpSpPr>
            <a:xfrm>
              <a:off x="1371406" y="1474292"/>
              <a:ext cx="518475" cy="879487"/>
              <a:chOff x="1398231" y="1474292"/>
              <a:chExt cx="518475" cy="879487"/>
            </a:xfrm>
          </p:grpSpPr>
          <p:grpSp>
            <p:nvGrpSpPr>
              <p:cNvPr id="4370" name="Google Shape;4370;p66"/>
              <p:cNvGrpSpPr/>
              <p:nvPr/>
            </p:nvGrpSpPr>
            <p:grpSpPr>
              <a:xfrm>
                <a:off x="1398231" y="1474292"/>
                <a:ext cx="518475" cy="341643"/>
                <a:chOff x="1398231" y="1474292"/>
                <a:chExt cx="518475" cy="341643"/>
              </a:xfrm>
            </p:grpSpPr>
            <p:sp>
              <p:nvSpPr>
                <p:cNvPr id="4371" name="Google Shape;4371;p66"/>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72" name="Google Shape;4372;p66"/>
                <p:cNvGrpSpPr/>
                <p:nvPr/>
              </p:nvGrpSpPr>
              <p:grpSpPr>
                <a:xfrm>
                  <a:off x="1616453" y="1474292"/>
                  <a:ext cx="300253" cy="341643"/>
                  <a:chOff x="1616453" y="1475379"/>
                  <a:chExt cx="300253" cy="341643"/>
                </a:xfrm>
              </p:grpSpPr>
              <p:sp>
                <p:nvSpPr>
                  <p:cNvPr id="4373" name="Google Shape;4373;p66"/>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66"/>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66"/>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66"/>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66"/>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66"/>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66"/>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80" name="Google Shape;4380;p66"/>
                  <p:cNvGrpSpPr/>
                  <p:nvPr/>
                </p:nvGrpSpPr>
                <p:grpSpPr>
                  <a:xfrm>
                    <a:off x="1839639" y="1475379"/>
                    <a:ext cx="77067" cy="341643"/>
                    <a:chOff x="1839639" y="1475379"/>
                    <a:chExt cx="77067" cy="341643"/>
                  </a:xfrm>
                </p:grpSpPr>
                <p:sp>
                  <p:nvSpPr>
                    <p:cNvPr id="4381" name="Google Shape;4381;p66"/>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66"/>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383" name="Google Shape;4383;p66"/>
              <p:cNvGrpSpPr/>
              <p:nvPr/>
            </p:nvGrpSpPr>
            <p:grpSpPr>
              <a:xfrm>
                <a:off x="1398451" y="2012951"/>
                <a:ext cx="518255" cy="340828"/>
                <a:chOff x="1398451" y="2012951"/>
                <a:chExt cx="518255" cy="340828"/>
              </a:xfrm>
            </p:grpSpPr>
            <p:sp>
              <p:nvSpPr>
                <p:cNvPr id="4384" name="Google Shape;4384;p66"/>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85" name="Google Shape;4385;p66"/>
                <p:cNvGrpSpPr/>
                <p:nvPr/>
              </p:nvGrpSpPr>
              <p:grpSpPr>
                <a:xfrm>
                  <a:off x="1616453" y="2012951"/>
                  <a:ext cx="300253" cy="340828"/>
                  <a:chOff x="1616453" y="2013538"/>
                  <a:chExt cx="300253" cy="340828"/>
                </a:xfrm>
              </p:grpSpPr>
              <p:sp>
                <p:nvSpPr>
                  <p:cNvPr id="4386" name="Google Shape;4386;p66"/>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66"/>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66"/>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66"/>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66"/>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66"/>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66"/>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93" name="Google Shape;4393;p66"/>
                  <p:cNvGrpSpPr/>
                  <p:nvPr/>
                </p:nvGrpSpPr>
                <p:grpSpPr>
                  <a:xfrm>
                    <a:off x="1839639" y="2013538"/>
                    <a:ext cx="77067" cy="340828"/>
                    <a:chOff x="1839639" y="2013538"/>
                    <a:chExt cx="77067" cy="340828"/>
                  </a:xfrm>
                </p:grpSpPr>
                <p:sp>
                  <p:nvSpPr>
                    <p:cNvPr id="4394" name="Google Shape;4394;p66"/>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66"/>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4396" name="Google Shape;4396;p66"/>
          <p:cNvGrpSpPr/>
          <p:nvPr/>
        </p:nvGrpSpPr>
        <p:grpSpPr>
          <a:xfrm>
            <a:off x="724986" y="3399516"/>
            <a:ext cx="1368681" cy="682918"/>
            <a:chOff x="724986" y="3605478"/>
            <a:chExt cx="1368681" cy="682918"/>
          </a:xfrm>
        </p:grpSpPr>
        <p:grpSp>
          <p:nvGrpSpPr>
            <p:cNvPr id="4397" name="Google Shape;4397;p66"/>
            <p:cNvGrpSpPr/>
            <p:nvPr/>
          </p:nvGrpSpPr>
          <p:grpSpPr>
            <a:xfrm>
              <a:off x="1289102" y="3823629"/>
              <a:ext cx="240442" cy="250435"/>
              <a:chOff x="-165066" y="3843615"/>
              <a:chExt cx="221259" cy="230455"/>
            </a:xfrm>
          </p:grpSpPr>
          <p:sp>
            <p:nvSpPr>
              <p:cNvPr id="4398" name="Google Shape;4398;p66"/>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66"/>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66"/>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66"/>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66"/>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66"/>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66"/>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66"/>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66"/>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66"/>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66"/>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66"/>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66"/>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66"/>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66"/>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66"/>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66"/>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66"/>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66"/>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66"/>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8" name="Google Shape;4418;p66"/>
            <p:cNvGrpSpPr/>
            <p:nvPr/>
          </p:nvGrpSpPr>
          <p:grpSpPr>
            <a:xfrm>
              <a:off x="724986" y="3605478"/>
              <a:ext cx="1368681" cy="682918"/>
              <a:chOff x="724986" y="3605478"/>
              <a:chExt cx="1368681" cy="682918"/>
            </a:xfrm>
          </p:grpSpPr>
          <p:grpSp>
            <p:nvGrpSpPr>
              <p:cNvPr id="4419" name="Google Shape;4419;p66"/>
              <p:cNvGrpSpPr/>
              <p:nvPr/>
            </p:nvGrpSpPr>
            <p:grpSpPr>
              <a:xfrm>
                <a:off x="1498221" y="4047614"/>
                <a:ext cx="529172" cy="240783"/>
                <a:chOff x="1498221" y="4047614"/>
                <a:chExt cx="529172" cy="240783"/>
              </a:xfrm>
            </p:grpSpPr>
            <p:grpSp>
              <p:nvGrpSpPr>
                <p:cNvPr id="4420" name="Google Shape;4420;p66"/>
                <p:cNvGrpSpPr/>
                <p:nvPr/>
              </p:nvGrpSpPr>
              <p:grpSpPr>
                <a:xfrm>
                  <a:off x="1826655" y="4224370"/>
                  <a:ext cx="200738" cy="25631"/>
                  <a:chOff x="1826655" y="4224370"/>
                  <a:chExt cx="200738" cy="25631"/>
                </a:xfrm>
              </p:grpSpPr>
              <p:sp>
                <p:nvSpPr>
                  <p:cNvPr id="4421" name="Google Shape;4421;p66"/>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66"/>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3" name="Google Shape;4423;p66"/>
                <p:cNvGrpSpPr/>
                <p:nvPr/>
              </p:nvGrpSpPr>
              <p:grpSpPr>
                <a:xfrm>
                  <a:off x="1498221" y="4047614"/>
                  <a:ext cx="328444" cy="240783"/>
                  <a:chOff x="1498221" y="4047614"/>
                  <a:chExt cx="328444" cy="240783"/>
                </a:xfrm>
              </p:grpSpPr>
              <p:sp>
                <p:nvSpPr>
                  <p:cNvPr id="4424" name="Google Shape;4424;p66"/>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25" name="Google Shape;4425;p66"/>
                  <p:cNvGrpSpPr/>
                  <p:nvPr/>
                </p:nvGrpSpPr>
                <p:grpSpPr>
                  <a:xfrm>
                    <a:off x="1498221" y="4047614"/>
                    <a:ext cx="150566" cy="190416"/>
                    <a:chOff x="1498221" y="4047614"/>
                    <a:chExt cx="150566" cy="190416"/>
                  </a:xfrm>
                </p:grpSpPr>
                <p:sp>
                  <p:nvSpPr>
                    <p:cNvPr id="4426" name="Google Shape;4426;p66"/>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66"/>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428" name="Google Shape;4428;p66"/>
              <p:cNvGrpSpPr/>
              <p:nvPr/>
            </p:nvGrpSpPr>
            <p:grpSpPr>
              <a:xfrm>
                <a:off x="1560718" y="3800594"/>
                <a:ext cx="532948" cy="302090"/>
                <a:chOff x="1560718" y="3800594"/>
                <a:chExt cx="532948" cy="302090"/>
              </a:xfrm>
            </p:grpSpPr>
            <p:grpSp>
              <p:nvGrpSpPr>
                <p:cNvPr id="4429" name="Google Shape;4429;p66"/>
                <p:cNvGrpSpPr/>
                <p:nvPr/>
              </p:nvGrpSpPr>
              <p:grpSpPr>
                <a:xfrm>
                  <a:off x="1912179" y="3827344"/>
                  <a:ext cx="181487" cy="25631"/>
                  <a:chOff x="1912179" y="3827344"/>
                  <a:chExt cx="181487" cy="25631"/>
                </a:xfrm>
              </p:grpSpPr>
              <p:sp>
                <p:nvSpPr>
                  <p:cNvPr id="4430" name="Google Shape;4430;p66"/>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66"/>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2" name="Google Shape;4432;p66"/>
                <p:cNvGrpSpPr/>
                <p:nvPr/>
              </p:nvGrpSpPr>
              <p:grpSpPr>
                <a:xfrm>
                  <a:off x="1912179" y="4044505"/>
                  <a:ext cx="181487" cy="25622"/>
                  <a:chOff x="1912179" y="4044506"/>
                  <a:chExt cx="181487" cy="25622"/>
                </a:xfrm>
              </p:grpSpPr>
              <p:sp>
                <p:nvSpPr>
                  <p:cNvPr id="4433" name="Google Shape;4433;p66"/>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66"/>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5" name="Google Shape;4435;p66"/>
                <p:cNvGrpSpPr/>
                <p:nvPr/>
              </p:nvGrpSpPr>
              <p:grpSpPr>
                <a:xfrm>
                  <a:off x="1560718" y="3800594"/>
                  <a:ext cx="351472" cy="302090"/>
                  <a:chOff x="1560718" y="3800594"/>
                  <a:chExt cx="351472" cy="302090"/>
                </a:xfrm>
              </p:grpSpPr>
              <p:grpSp>
                <p:nvGrpSpPr>
                  <p:cNvPr id="4436" name="Google Shape;4436;p66"/>
                  <p:cNvGrpSpPr/>
                  <p:nvPr/>
                </p:nvGrpSpPr>
                <p:grpSpPr>
                  <a:xfrm>
                    <a:off x="1560718" y="3842857"/>
                    <a:ext cx="173586" cy="217131"/>
                    <a:chOff x="1560718" y="3842857"/>
                    <a:chExt cx="173586" cy="217131"/>
                  </a:xfrm>
                </p:grpSpPr>
                <p:sp>
                  <p:nvSpPr>
                    <p:cNvPr id="4437" name="Google Shape;4437;p66"/>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66"/>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66"/>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40" name="Google Shape;4440;p66"/>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66"/>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442" name="Google Shape;4442;p66"/>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43" name="Google Shape;4443;p66"/>
              <p:cNvGrpSpPr/>
              <p:nvPr/>
            </p:nvGrpSpPr>
            <p:grpSpPr>
              <a:xfrm>
                <a:off x="785350" y="3605478"/>
                <a:ext cx="535311" cy="249245"/>
                <a:chOff x="785350" y="3605478"/>
                <a:chExt cx="535311" cy="249245"/>
              </a:xfrm>
            </p:grpSpPr>
            <p:grpSp>
              <p:nvGrpSpPr>
                <p:cNvPr id="4444" name="Google Shape;4444;p66"/>
                <p:cNvGrpSpPr/>
                <p:nvPr/>
              </p:nvGrpSpPr>
              <p:grpSpPr>
                <a:xfrm>
                  <a:off x="785350" y="3605478"/>
                  <a:ext cx="376191" cy="102736"/>
                  <a:chOff x="785350" y="3605478"/>
                  <a:chExt cx="376191" cy="102736"/>
                </a:xfrm>
              </p:grpSpPr>
              <p:sp>
                <p:nvSpPr>
                  <p:cNvPr id="4445" name="Google Shape;4445;p66"/>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66"/>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66"/>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8" name="Google Shape;4448;p66"/>
                <p:cNvGrpSpPr/>
                <p:nvPr/>
              </p:nvGrpSpPr>
              <p:grpSpPr>
                <a:xfrm>
                  <a:off x="1161530" y="3655851"/>
                  <a:ext cx="159131" cy="198872"/>
                  <a:chOff x="1161530" y="3655851"/>
                  <a:chExt cx="159131" cy="198872"/>
                </a:xfrm>
              </p:grpSpPr>
              <p:sp>
                <p:nvSpPr>
                  <p:cNvPr id="4449" name="Google Shape;4449;p66"/>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66"/>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51" name="Google Shape;4451;p66"/>
              <p:cNvGrpSpPr/>
              <p:nvPr/>
            </p:nvGrpSpPr>
            <p:grpSpPr>
              <a:xfrm>
                <a:off x="785350" y="4047614"/>
                <a:ext cx="535311" cy="240783"/>
                <a:chOff x="785350" y="4047614"/>
                <a:chExt cx="535311" cy="240783"/>
              </a:xfrm>
            </p:grpSpPr>
            <p:grpSp>
              <p:nvGrpSpPr>
                <p:cNvPr id="4452" name="Google Shape;4452;p66"/>
                <p:cNvGrpSpPr/>
                <p:nvPr/>
              </p:nvGrpSpPr>
              <p:grpSpPr>
                <a:xfrm>
                  <a:off x="1161636" y="4047614"/>
                  <a:ext cx="159025" cy="190415"/>
                  <a:chOff x="1161636" y="4047614"/>
                  <a:chExt cx="159025" cy="190415"/>
                </a:xfrm>
              </p:grpSpPr>
              <p:sp>
                <p:nvSpPr>
                  <p:cNvPr id="4453" name="Google Shape;4453;p66"/>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66"/>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5" name="Google Shape;4455;p66"/>
                <p:cNvGrpSpPr/>
                <p:nvPr/>
              </p:nvGrpSpPr>
              <p:grpSpPr>
                <a:xfrm>
                  <a:off x="785350" y="4185661"/>
                  <a:ext cx="376191" cy="102736"/>
                  <a:chOff x="785350" y="4185661"/>
                  <a:chExt cx="376191" cy="102736"/>
                </a:xfrm>
              </p:grpSpPr>
              <p:sp>
                <p:nvSpPr>
                  <p:cNvPr id="4456" name="Google Shape;4456;p66"/>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66"/>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66"/>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59" name="Google Shape;4459;p66"/>
              <p:cNvGrpSpPr/>
              <p:nvPr/>
            </p:nvGrpSpPr>
            <p:grpSpPr>
              <a:xfrm>
                <a:off x="1501054" y="3605478"/>
                <a:ext cx="526340" cy="249240"/>
                <a:chOff x="1501054" y="3605478"/>
                <a:chExt cx="526340" cy="249240"/>
              </a:xfrm>
            </p:grpSpPr>
            <p:grpSp>
              <p:nvGrpSpPr>
                <p:cNvPr id="4460" name="Google Shape;4460;p66"/>
                <p:cNvGrpSpPr/>
                <p:nvPr/>
              </p:nvGrpSpPr>
              <p:grpSpPr>
                <a:xfrm>
                  <a:off x="1834208" y="3643867"/>
                  <a:ext cx="193185" cy="25622"/>
                  <a:chOff x="1834208" y="3643867"/>
                  <a:chExt cx="193185" cy="25622"/>
                </a:xfrm>
              </p:grpSpPr>
              <p:sp>
                <p:nvSpPr>
                  <p:cNvPr id="4461" name="Google Shape;4461;p66"/>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66"/>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3" name="Google Shape;4463;p66"/>
                <p:cNvGrpSpPr/>
                <p:nvPr/>
              </p:nvGrpSpPr>
              <p:grpSpPr>
                <a:xfrm>
                  <a:off x="1501054" y="3605478"/>
                  <a:ext cx="333165" cy="249240"/>
                  <a:chOff x="1501054" y="3605478"/>
                  <a:chExt cx="333165" cy="249240"/>
                </a:xfrm>
              </p:grpSpPr>
              <p:sp>
                <p:nvSpPr>
                  <p:cNvPr id="4464" name="Google Shape;4464;p66"/>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65" name="Google Shape;4465;p66"/>
                  <p:cNvGrpSpPr/>
                  <p:nvPr/>
                </p:nvGrpSpPr>
                <p:grpSpPr>
                  <a:xfrm>
                    <a:off x="1501054" y="3655851"/>
                    <a:ext cx="155286" cy="198867"/>
                    <a:chOff x="1501054" y="3655851"/>
                    <a:chExt cx="155286" cy="198867"/>
                  </a:xfrm>
                </p:grpSpPr>
                <p:sp>
                  <p:nvSpPr>
                    <p:cNvPr id="4466" name="Google Shape;4466;p66"/>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66"/>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468" name="Google Shape;4468;p66"/>
              <p:cNvGrpSpPr/>
              <p:nvPr/>
            </p:nvGrpSpPr>
            <p:grpSpPr>
              <a:xfrm>
                <a:off x="724986" y="3800594"/>
                <a:ext cx="532950" cy="302090"/>
                <a:chOff x="724986" y="3800594"/>
                <a:chExt cx="532950" cy="302090"/>
              </a:xfrm>
            </p:grpSpPr>
            <p:grpSp>
              <p:nvGrpSpPr>
                <p:cNvPr id="4469" name="Google Shape;4469;p66"/>
                <p:cNvGrpSpPr/>
                <p:nvPr/>
              </p:nvGrpSpPr>
              <p:grpSpPr>
                <a:xfrm>
                  <a:off x="724986" y="4044367"/>
                  <a:ext cx="181314" cy="25626"/>
                  <a:chOff x="724986" y="4044367"/>
                  <a:chExt cx="181314" cy="25626"/>
                </a:xfrm>
              </p:grpSpPr>
              <p:sp>
                <p:nvSpPr>
                  <p:cNvPr id="4470" name="Google Shape;4470;p66"/>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66"/>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2" name="Google Shape;4472;p66"/>
                <p:cNvGrpSpPr/>
                <p:nvPr/>
              </p:nvGrpSpPr>
              <p:grpSpPr>
                <a:xfrm>
                  <a:off x="906290" y="3800594"/>
                  <a:ext cx="351646" cy="302090"/>
                  <a:chOff x="906290" y="3800594"/>
                  <a:chExt cx="351646" cy="302090"/>
                </a:xfrm>
              </p:grpSpPr>
              <p:grpSp>
                <p:nvGrpSpPr>
                  <p:cNvPr id="4473" name="Google Shape;4473;p66"/>
                  <p:cNvGrpSpPr/>
                  <p:nvPr/>
                </p:nvGrpSpPr>
                <p:grpSpPr>
                  <a:xfrm>
                    <a:off x="1084172" y="3842857"/>
                    <a:ext cx="173764" cy="217131"/>
                    <a:chOff x="1084172" y="3842857"/>
                    <a:chExt cx="173764" cy="217131"/>
                  </a:xfrm>
                </p:grpSpPr>
                <p:grpSp>
                  <p:nvGrpSpPr>
                    <p:cNvPr id="4474" name="Google Shape;4474;p66"/>
                    <p:cNvGrpSpPr/>
                    <p:nvPr/>
                  </p:nvGrpSpPr>
                  <p:grpSpPr>
                    <a:xfrm>
                      <a:off x="1156862" y="3936509"/>
                      <a:ext cx="101073" cy="25622"/>
                      <a:chOff x="1156862" y="3936509"/>
                      <a:chExt cx="101073" cy="25622"/>
                    </a:xfrm>
                  </p:grpSpPr>
                  <p:sp>
                    <p:nvSpPr>
                      <p:cNvPr id="4475" name="Google Shape;4475;p66"/>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66"/>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77" name="Google Shape;4477;p66"/>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78" name="Google Shape;4478;p66"/>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66"/>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0" name="Google Shape;4480;p66"/>
                <p:cNvGrpSpPr/>
                <p:nvPr/>
              </p:nvGrpSpPr>
              <p:grpSpPr>
                <a:xfrm>
                  <a:off x="724986" y="3830189"/>
                  <a:ext cx="189533" cy="25626"/>
                  <a:chOff x="724986" y="3830189"/>
                  <a:chExt cx="189533" cy="25626"/>
                </a:xfrm>
              </p:grpSpPr>
              <p:sp>
                <p:nvSpPr>
                  <p:cNvPr id="4481" name="Google Shape;4481;p66"/>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66"/>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4483" name="Google Shape;4483;p66"/>
          <p:cNvGrpSpPr/>
          <p:nvPr/>
        </p:nvGrpSpPr>
        <p:grpSpPr>
          <a:xfrm>
            <a:off x="2253298" y="2249677"/>
            <a:ext cx="948701" cy="935378"/>
            <a:chOff x="2253298" y="2428317"/>
            <a:chExt cx="948701" cy="935378"/>
          </a:xfrm>
        </p:grpSpPr>
        <p:sp>
          <p:nvSpPr>
            <p:cNvPr id="4484" name="Google Shape;4484;p66"/>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66"/>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66"/>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66"/>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66"/>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66"/>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66"/>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66"/>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66"/>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66"/>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66"/>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66"/>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66"/>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66"/>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66"/>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66"/>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66"/>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66"/>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66"/>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66"/>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66"/>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66"/>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66"/>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66"/>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66"/>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66"/>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66"/>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66"/>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66"/>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66"/>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66"/>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66"/>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66"/>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20" name="Shape 4520"/>
        <p:cNvGrpSpPr/>
        <p:nvPr/>
      </p:nvGrpSpPr>
      <p:grpSpPr>
        <a:xfrm>
          <a:off x="0" y="0"/>
          <a:ext cx="0" cy="0"/>
          <a:chOff x="0" y="0"/>
          <a:chExt cx="0" cy="0"/>
        </a:xfrm>
      </p:grpSpPr>
      <p:grpSp>
        <p:nvGrpSpPr>
          <p:cNvPr id="4521" name="Google Shape;4521;p67"/>
          <p:cNvGrpSpPr/>
          <p:nvPr/>
        </p:nvGrpSpPr>
        <p:grpSpPr>
          <a:xfrm>
            <a:off x="3339744" y="952977"/>
            <a:ext cx="2363393" cy="1017867"/>
            <a:chOff x="3292400" y="1219146"/>
            <a:chExt cx="2615240" cy="1110239"/>
          </a:xfrm>
        </p:grpSpPr>
        <p:sp>
          <p:nvSpPr>
            <p:cNvPr id="4522" name="Google Shape;4522;p67"/>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200">
                <a:solidFill>
                  <a:srgbClr val="FFFFFF"/>
                </a:solidFill>
              </a:endParaRPr>
            </a:p>
          </p:txBody>
        </p:sp>
        <p:sp>
          <p:nvSpPr>
            <p:cNvPr id="4523" name="Google Shape;4523;p67"/>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524" name="Google Shape;4524;p67"/>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4525" name="Google Shape;4525;p67"/>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4526" name="Google Shape;4526;p67"/>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4527" name="Google Shape;4527;p67"/>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4528" name="Google Shape;4528;p67"/>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4529" name="Google Shape;4529;p67"/>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4530" name="Google Shape;4530;p67"/>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4531" name="Google Shape;4531;p67"/>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4532" name="Google Shape;4532;p67"/>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4533" name="Google Shape;4533;p67"/>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4534" name="Google Shape;4534;p67"/>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4535" name="Google Shape;4535;p67"/>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4536" name="Google Shape;4536;p67"/>
            <p:cNvGrpSpPr/>
            <p:nvPr/>
          </p:nvGrpSpPr>
          <p:grpSpPr>
            <a:xfrm>
              <a:off x="3748438" y="1378608"/>
              <a:ext cx="2159202" cy="903971"/>
              <a:chOff x="1683525" y="2179850"/>
              <a:chExt cx="4519050" cy="2134525"/>
            </a:xfrm>
          </p:grpSpPr>
          <p:sp>
            <p:nvSpPr>
              <p:cNvPr id="4537" name="Google Shape;4537;p67"/>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538" name="Google Shape;4538;p67"/>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539" name="Google Shape;4539;p67"/>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540" name="Google Shape;4540;p67"/>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541" name="Google Shape;4541;p67"/>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542" name="Google Shape;4542;p67"/>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543" name="Google Shape;4543;p67"/>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544" name="Google Shape;4544;p67"/>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545" name="Google Shape;4545;p67"/>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546" name="Google Shape;4546;p67"/>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547" name="Google Shape;4547;p67"/>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548" name="Google Shape;4548;p67"/>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graphicFrame>
        <p:nvGraphicFramePr>
          <p:cNvPr id="4549" name="Google Shape;4549;p67"/>
          <p:cNvGraphicFramePr/>
          <p:nvPr/>
        </p:nvGraphicFramePr>
        <p:xfrm>
          <a:off x="5935838" y="2130450"/>
          <a:ext cx="3000000" cy="3000000"/>
        </p:xfrm>
        <a:graphic>
          <a:graphicData uri="http://schemas.openxmlformats.org/drawingml/2006/table">
            <a:tbl>
              <a:tblPr>
                <a:noFill/>
                <a:tableStyleId>{42A745BD-D0D3-4EBD-A7B2-BFE3275A2200}</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4550" name="Google Shape;4550;p67"/>
          <p:cNvGrpSpPr/>
          <p:nvPr/>
        </p:nvGrpSpPr>
        <p:grpSpPr>
          <a:xfrm>
            <a:off x="5913087" y="3189047"/>
            <a:ext cx="2519825" cy="1001454"/>
            <a:chOff x="1906114" y="789980"/>
            <a:chExt cx="1487676" cy="606868"/>
          </a:xfrm>
        </p:grpSpPr>
        <p:cxnSp>
          <p:nvCxnSpPr>
            <p:cNvPr id="4551" name="Google Shape;4551;p67"/>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552" name="Google Shape;4552;p67"/>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553" name="Google Shape;4553;p67"/>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4554" name="Google Shape;4554;p67"/>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4555" name="Google Shape;4555;p67"/>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4556" name="Google Shape;4556;p67"/>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4557" name="Google Shape;4557;p67"/>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4558" name="Google Shape;4558;p67"/>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67"/>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67"/>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67"/>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67"/>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67"/>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67"/>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4565" name="Google Shape;4565;p67"/>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4566" name="Google Shape;4566;p67"/>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4567" name="Google Shape;4567;p67"/>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8" name="Google Shape;4568;p67"/>
          <p:cNvGrpSpPr/>
          <p:nvPr/>
        </p:nvGrpSpPr>
        <p:grpSpPr>
          <a:xfrm>
            <a:off x="712562" y="998005"/>
            <a:ext cx="2394370" cy="976502"/>
            <a:chOff x="749309" y="1112739"/>
            <a:chExt cx="2371603" cy="976502"/>
          </a:xfrm>
        </p:grpSpPr>
        <p:sp>
          <p:nvSpPr>
            <p:cNvPr id="4569" name="Google Shape;4569;p67"/>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67"/>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67"/>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67"/>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67"/>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67"/>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67"/>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67"/>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67"/>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67"/>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67"/>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67"/>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67"/>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67"/>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67"/>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67"/>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67"/>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67"/>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67"/>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67"/>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67"/>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67"/>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67"/>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67"/>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67"/>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67"/>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67"/>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67"/>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67"/>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67"/>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67"/>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67"/>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4601" name="Google Shape;4601;p67"/>
          <p:cNvGraphicFramePr/>
          <p:nvPr/>
        </p:nvGraphicFramePr>
        <p:xfrm>
          <a:off x="5935863" y="996300"/>
          <a:ext cx="3000000" cy="3000000"/>
        </p:xfrm>
        <a:graphic>
          <a:graphicData uri="http://schemas.openxmlformats.org/drawingml/2006/table">
            <a:tbl>
              <a:tblPr>
                <a:noFill/>
                <a:tableStyleId>{42A745BD-D0D3-4EBD-A7B2-BFE3275A2200}</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4602" name="Google Shape;4602;p67"/>
          <p:cNvGraphicFramePr/>
          <p:nvPr/>
        </p:nvGraphicFramePr>
        <p:xfrm>
          <a:off x="3342575" y="2130450"/>
          <a:ext cx="3000000" cy="3000000"/>
        </p:xfrm>
        <a:graphic>
          <a:graphicData uri="http://schemas.openxmlformats.org/drawingml/2006/table">
            <a:tbl>
              <a:tblPr>
                <a:noFill/>
                <a:tableStyleId>{42A745BD-D0D3-4EBD-A7B2-BFE3275A2200}</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603" name="Google Shape;4603;p67"/>
          <p:cNvGrpSpPr/>
          <p:nvPr/>
        </p:nvGrpSpPr>
        <p:grpSpPr>
          <a:xfrm>
            <a:off x="4086504" y="2517093"/>
            <a:ext cx="1517436" cy="74460"/>
            <a:chOff x="3980086" y="2804397"/>
            <a:chExt cx="1227600" cy="66900"/>
          </a:xfrm>
        </p:grpSpPr>
        <p:sp>
          <p:nvSpPr>
            <p:cNvPr id="4604" name="Google Shape;4604;p67"/>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67"/>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6" name="Google Shape;4606;p67"/>
          <p:cNvGrpSpPr/>
          <p:nvPr/>
        </p:nvGrpSpPr>
        <p:grpSpPr>
          <a:xfrm>
            <a:off x="4711569" y="2809680"/>
            <a:ext cx="892956" cy="74460"/>
            <a:chOff x="3980086" y="2804397"/>
            <a:chExt cx="1227600" cy="66900"/>
          </a:xfrm>
        </p:grpSpPr>
        <p:sp>
          <p:nvSpPr>
            <p:cNvPr id="4607" name="Google Shape;4607;p67"/>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67"/>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9" name="Google Shape;4609;p67"/>
          <p:cNvGrpSpPr/>
          <p:nvPr/>
        </p:nvGrpSpPr>
        <p:grpSpPr>
          <a:xfrm>
            <a:off x="3344661" y="3168563"/>
            <a:ext cx="2363244" cy="1005943"/>
            <a:chOff x="3358415" y="3361302"/>
            <a:chExt cx="2363244" cy="1024695"/>
          </a:xfrm>
        </p:grpSpPr>
        <p:grpSp>
          <p:nvGrpSpPr>
            <p:cNvPr id="4610" name="Google Shape;4610;p67"/>
            <p:cNvGrpSpPr/>
            <p:nvPr/>
          </p:nvGrpSpPr>
          <p:grpSpPr>
            <a:xfrm>
              <a:off x="3358415" y="3361302"/>
              <a:ext cx="441300" cy="1024695"/>
              <a:chOff x="3358415" y="3361302"/>
              <a:chExt cx="441300" cy="1024695"/>
            </a:xfrm>
          </p:grpSpPr>
          <p:sp>
            <p:nvSpPr>
              <p:cNvPr id="4611" name="Google Shape;4611;p67"/>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67"/>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67"/>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67"/>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67"/>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67"/>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7" name="Google Shape;4617;p67"/>
            <p:cNvGrpSpPr/>
            <p:nvPr/>
          </p:nvGrpSpPr>
          <p:grpSpPr>
            <a:xfrm>
              <a:off x="3838901" y="3361302"/>
              <a:ext cx="441300" cy="1024695"/>
              <a:chOff x="3838901" y="3361302"/>
              <a:chExt cx="441300" cy="1024695"/>
            </a:xfrm>
          </p:grpSpPr>
          <p:sp>
            <p:nvSpPr>
              <p:cNvPr id="4618" name="Google Shape;4618;p67"/>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67"/>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67"/>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67"/>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67"/>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67"/>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4" name="Google Shape;4624;p67"/>
            <p:cNvGrpSpPr/>
            <p:nvPr/>
          </p:nvGrpSpPr>
          <p:grpSpPr>
            <a:xfrm>
              <a:off x="4319387" y="3361302"/>
              <a:ext cx="441300" cy="1024695"/>
              <a:chOff x="4319387" y="3361302"/>
              <a:chExt cx="441300" cy="1024695"/>
            </a:xfrm>
          </p:grpSpPr>
          <p:sp>
            <p:nvSpPr>
              <p:cNvPr id="4625" name="Google Shape;4625;p67"/>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67"/>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67"/>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67"/>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67"/>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67"/>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1" name="Google Shape;4631;p67"/>
            <p:cNvGrpSpPr/>
            <p:nvPr/>
          </p:nvGrpSpPr>
          <p:grpSpPr>
            <a:xfrm>
              <a:off x="4799873" y="3361302"/>
              <a:ext cx="441300" cy="1024695"/>
              <a:chOff x="4799873" y="3361302"/>
              <a:chExt cx="441300" cy="1024695"/>
            </a:xfrm>
          </p:grpSpPr>
          <p:sp>
            <p:nvSpPr>
              <p:cNvPr id="4632" name="Google Shape;4632;p67"/>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67"/>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67"/>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67"/>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67"/>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67"/>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8" name="Google Shape;4638;p67"/>
            <p:cNvGrpSpPr/>
            <p:nvPr/>
          </p:nvGrpSpPr>
          <p:grpSpPr>
            <a:xfrm>
              <a:off x="5280360" y="3361302"/>
              <a:ext cx="441300" cy="1024695"/>
              <a:chOff x="5280360" y="3361302"/>
              <a:chExt cx="441300" cy="1024695"/>
            </a:xfrm>
          </p:grpSpPr>
          <p:sp>
            <p:nvSpPr>
              <p:cNvPr id="4639" name="Google Shape;4639;p67"/>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67"/>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67"/>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67"/>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67"/>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67"/>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4645" name="Google Shape;4645;p67"/>
          <p:cNvGraphicFramePr/>
          <p:nvPr/>
        </p:nvGraphicFramePr>
        <p:xfrm>
          <a:off x="711088" y="2130450"/>
          <a:ext cx="3000000" cy="3000000"/>
        </p:xfrm>
        <a:graphic>
          <a:graphicData uri="http://schemas.openxmlformats.org/drawingml/2006/table">
            <a:tbl>
              <a:tblPr>
                <a:noFill/>
                <a:tableStyleId>{42A745BD-D0D3-4EBD-A7B2-BFE3275A2200}</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646" name="Google Shape;4646;p67"/>
          <p:cNvGrpSpPr/>
          <p:nvPr/>
        </p:nvGrpSpPr>
        <p:grpSpPr>
          <a:xfrm>
            <a:off x="712613" y="3180175"/>
            <a:ext cx="2403614" cy="1005900"/>
            <a:chOff x="726450" y="3372825"/>
            <a:chExt cx="2403614" cy="1005900"/>
          </a:xfrm>
        </p:grpSpPr>
        <p:grpSp>
          <p:nvGrpSpPr>
            <p:cNvPr id="4647" name="Google Shape;4647;p67"/>
            <p:cNvGrpSpPr/>
            <p:nvPr/>
          </p:nvGrpSpPr>
          <p:grpSpPr>
            <a:xfrm>
              <a:off x="726450" y="3696000"/>
              <a:ext cx="2403614" cy="500898"/>
              <a:chOff x="726450" y="3696000"/>
              <a:chExt cx="2403614" cy="500898"/>
            </a:xfrm>
          </p:grpSpPr>
          <p:sp>
            <p:nvSpPr>
              <p:cNvPr id="4648" name="Google Shape;4648;p67"/>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649" name="Google Shape;4649;p67"/>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650" name="Google Shape;4650;p67"/>
            <p:cNvGrpSpPr/>
            <p:nvPr/>
          </p:nvGrpSpPr>
          <p:grpSpPr>
            <a:xfrm>
              <a:off x="1348050" y="3372825"/>
              <a:ext cx="1720425" cy="1005900"/>
              <a:chOff x="1348050" y="3372825"/>
              <a:chExt cx="1720425" cy="1005900"/>
            </a:xfrm>
          </p:grpSpPr>
          <p:sp>
            <p:nvSpPr>
              <p:cNvPr id="4651" name="Google Shape;4651;p67"/>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652" name="Google Shape;4652;p67"/>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653" name="Google Shape;4653;p67"/>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654" name="Google Shape;4654;p67"/>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655" name="Google Shape;4655;p67"/>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656" name="Google Shape;4656;p67"/>
            <p:cNvGrpSpPr/>
            <p:nvPr/>
          </p:nvGrpSpPr>
          <p:grpSpPr>
            <a:xfrm>
              <a:off x="1455707" y="3731058"/>
              <a:ext cx="1491150" cy="417657"/>
              <a:chOff x="1455707" y="3731058"/>
              <a:chExt cx="1491150" cy="417657"/>
            </a:xfrm>
          </p:grpSpPr>
          <p:grpSp>
            <p:nvGrpSpPr>
              <p:cNvPr id="4657" name="Google Shape;4657;p67"/>
              <p:cNvGrpSpPr/>
              <p:nvPr/>
            </p:nvGrpSpPr>
            <p:grpSpPr>
              <a:xfrm>
                <a:off x="1472938" y="3745828"/>
                <a:ext cx="72126" cy="53788"/>
                <a:chOff x="1472938" y="3745828"/>
                <a:chExt cx="72126" cy="53788"/>
              </a:xfrm>
            </p:grpSpPr>
            <p:sp>
              <p:nvSpPr>
                <p:cNvPr id="4658" name="Google Shape;4658;p67"/>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67"/>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0" name="Google Shape;4660;p67"/>
              <p:cNvGrpSpPr/>
              <p:nvPr/>
            </p:nvGrpSpPr>
            <p:grpSpPr>
              <a:xfrm>
                <a:off x="1819181" y="4089633"/>
                <a:ext cx="72126" cy="53788"/>
                <a:chOff x="1819181" y="4089633"/>
                <a:chExt cx="72126" cy="53788"/>
              </a:xfrm>
            </p:grpSpPr>
            <p:sp>
              <p:nvSpPr>
                <p:cNvPr id="4661" name="Google Shape;4661;p67"/>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67"/>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3" name="Google Shape;4663;p67"/>
              <p:cNvGrpSpPr/>
              <p:nvPr/>
            </p:nvGrpSpPr>
            <p:grpSpPr>
              <a:xfrm>
                <a:off x="1455707" y="4084171"/>
                <a:ext cx="64321" cy="64544"/>
                <a:chOff x="1455707" y="4084171"/>
                <a:chExt cx="64321" cy="64544"/>
              </a:xfrm>
            </p:grpSpPr>
            <p:sp>
              <p:nvSpPr>
                <p:cNvPr id="4664" name="Google Shape;4664;p67"/>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67"/>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6" name="Google Shape;4666;p67"/>
              <p:cNvGrpSpPr/>
              <p:nvPr/>
            </p:nvGrpSpPr>
            <p:grpSpPr>
              <a:xfrm>
                <a:off x="1818610" y="3731058"/>
                <a:ext cx="64321" cy="64544"/>
                <a:chOff x="1818610" y="3731058"/>
                <a:chExt cx="64321" cy="64544"/>
              </a:xfrm>
            </p:grpSpPr>
            <p:sp>
              <p:nvSpPr>
                <p:cNvPr id="4667" name="Google Shape;4667;p67"/>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67"/>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9" name="Google Shape;4669;p67"/>
              <p:cNvGrpSpPr/>
              <p:nvPr/>
            </p:nvGrpSpPr>
            <p:grpSpPr>
              <a:xfrm>
                <a:off x="2172491" y="4089633"/>
                <a:ext cx="72126" cy="53788"/>
                <a:chOff x="2172491" y="4089633"/>
                <a:chExt cx="72126" cy="53788"/>
              </a:xfrm>
            </p:grpSpPr>
            <p:sp>
              <p:nvSpPr>
                <p:cNvPr id="4670" name="Google Shape;4670;p67"/>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67"/>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2" name="Google Shape;4672;p67"/>
              <p:cNvGrpSpPr/>
              <p:nvPr/>
            </p:nvGrpSpPr>
            <p:grpSpPr>
              <a:xfrm>
                <a:off x="2171920" y="3731058"/>
                <a:ext cx="64321" cy="64544"/>
                <a:chOff x="2171920" y="3731058"/>
                <a:chExt cx="64321" cy="64544"/>
              </a:xfrm>
            </p:grpSpPr>
            <p:sp>
              <p:nvSpPr>
                <p:cNvPr id="4673" name="Google Shape;4673;p67"/>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67"/>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5" name="Google Shape;4675;p67"/>
              <p:cNvGrpSpPr/>
              <p:nvPr/>
            </p:nvGrpSpPr>
            <p:grpSpPr>
              <a:xfrm>
                <a:off x="2874730" y="3745828"/>
                <a:ext cx="72126" cy="53788"/>
                <a:chOff x="2874730" y="3745828"/>
                <a:chExt cx="72126" cy="53788"/>
              </a:xfrm>
            </p:grpSpPr>
            <p:sp>
              <p:nvSpPr>
                <p:cNvPr id="4676" name="Google Shape;4676;p67"/>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67"/>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8" name="Google Shape;4678;p67"/>
              <p:cNvGrpSpPr/>
              <p:nvPr/>
            </p:nvGrpSpPr>
            <p:grpSpPr>
              <a:xfrm>
                <a:off x="2878589" y="4081481"/>
                <a:ext cx="64321" cy="64544"/>
                <a:chOff x="2878589" y="4081481"/>
                <a:chExt cx="64321" cy="64544"/>
              </a:xfrm>
            </p:grpSpPr>
            <p:sp>
              <p:nvSpPr>
                <p:cNvPr id="4679" name="Google Shape;4679;p67"/>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67"/>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1" name="Google Shape;4681;p67"/>
              <p:cNvGrpSpPr/>
              <p:nvPr/>
            </p:nvGrpSpPr>
            <p:grpSpPr>
              <a:xfrm>
                <a:off x="2525796" y="4089633"/>
                <a:ext cx="72126" cy="53788"/>
                <a:chOff x="2525796" y="4089633"/>
                <a:chExt cx="72126" cy="53788"/>
              </a:xfrm>
            </p:grpSpPr>
            <p:sp>
              <p:nvSpPr>
                <p:cNvPr id="4682" name="Google Shape;4682;p67"/>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67"/>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4" name="Google Shape;4684;p67"/>
              <p:cNvGrpSpPr/>
              <p:nvPr/>
            </p:nvGrpSpPr>
            <p:grpSpPr>
              <a:xfrm>
                <a:off x="2525225" y="3731058"/>
                <a:ext cx="64321" cy="64544"/>
                <a:chOff x="2525225" y="3731058"/>
                <a:chExt cx="64321" cy="64544"/>
              </a:xfrm>
            </p:grpSpPr>
            <p:sp>
              <p:nvSpPr>
                <p:cNvPr id="4685" name="Google Shape;4685;p67"/>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67"/>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90" name="Shape 4690"/>
        <p:cNvGrpSpPr/>
        <p:nvPr/>
      </p:nvGrpSpPr>
      <p:grpSpPr>
        <a:xfrm>
          <a:off x="0" y="0"/>
          <a:ext cx="0" cy="0"/>
          <a:chOff x="0" y="0"/>
          <a:chExt cx="0" cy="0"/>
        </a:xfrm>
      </p:grpSpPr>
      <p:grpSp>
        <p:nvGrpSpPr>
          <p:cNvPr id="4691" name="Google Shape;4691;p68"/>
          <p:cNvGrpSpPr/>
          <p:nvPr/>
        </p:nvGrpSpPr>
        <p:grpSpPr>
          <a:xfrm>
            <a:off x="5780148" y="1859605"/>
            <a:ext cx="671400" cy="674856"/>
            <a:chOff x="5780148" y="1859605"/>
            <a:chExt cx="671400" cy="674856"/>
          </a:xfrm>
        </p:grpSpPr>
        <p:sp>
          <p:nvSpPr>
            <p:cNvPr id="4692" name="Google Shape;4692;p68"/>
            <p:cNvSpPr/>
            <p:nvPr/>
          </p:nvSpPr>
          <p:spPr>
            <a:xfrm>
              <a:off x="5780148" y="1859605"/>
              <a:ext cx="671400" cy="6714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68"/>
            <p:cNvSpPr/>
            <p:nvPr/>
          </p:nvSpPr>
          <p:spPr>
            <a:xfrm>
              <a:off x="5851927" y="2006476"/>
              <a:ext cx="527700" cy="5277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68"/>
            <p:cNvSpPr/>
            <p:nvPr/>
          </p:nvSpPr>
          <p:spPr>
            <a:xfrm>
              <a:off x="5899320" y="2101262"/>
              <a:ext cx="433200" cy="4332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68"/>
            <p:cNvSpPr/>
            <p:nvPr/>
          </p:nvSpPr>
          <p:spPr>
            <a:xfrm>
              <a:off x="5944113" y="2190849"/>
              <a:ext cx="343500" cy="3435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6" name="Google Shape;4696;p68"/>
          <p:cNvGrpSpPr/>
          <p:nvPr/>
        </p:nvGrpSpPr>
        <p:grpSpPr>
          <a:xfrm>
            <a:off x="716991" y="971306"/>
            <a:ext cx="845921" cy="690752"/>
            <a:chOff x="732428" y="1198513"/>
            <a:chExt cx="845921" cy="690752"/>
          </a:xfrm>
        </p:grpSpPr>
        <p:grpSp>
          <p:nvGrpSpPr>
            <p:cNvPr id="4697" name="Google Shape;4697;p68"/>
            <p:cNvGrpSpPr/>
            <p:nvPr/>
          </p:nvGrpSpPr>
          <p:grpSpPr>
            <a:xfrm>
              <a:off x="823030" y="1198513"/>
              <a:ext cx="755319" cy="690752"/>
              <a:chOff x="823030" y="1198513"/>
              <a:chExt cx="755319" cy="690752"/>
            </a:xfrm>
          </p:grpSpPr>
          <p:sp>
            <p:nvSpPr>
              <p:cNvPr id="4698" name="Google Shape;4698;p68"/>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68"/>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0" name="Google Shape;4700;p68"/>
            <p:cNvGrpSpPr/>
            <p:nvPr/>
          </p:nvGrpSpPr>
          <p:grpSpPr>
            <a:xfrm>
              <a:off x="732428" y="1239937"/>
              <a:ext cx="739912" cy="607886"/>
              <a:chOff x="732428" y="1239937"/>
              <a:chExt cx="739912" cy="607886"/>
            </a:xfrm>
          </p:grpSpPr>
          <p:sp>
            <p:nvSpPr>
              <p:cNvPr id="4701" name="Google Shape;4701;p68"/>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68"/>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3" name="Google Shape;4703;p68"/>
            <p:cNvGrpSpPr/>
            <p:nvPr/>
          </p:nvGrpSpPr>
          <p:grpSpPr>
            <a:xfrm>
              <a:off x="732428" y="1277018"/>
              <a:ext cx="702832" cy="533758"/>
              <a:chOff x="732428" y="1277018"/>
              <a:chExt cx="702832" cy="533758"/>
            </a:xfrm>
          </p:grpSpPr>
          <p:sp>
            <p:nvSpPr>
              <p:cNvPr id="4704" name="Google Shape;4704;p68"/>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68"/>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6" name="Google Shape;4706;p68"/>
            <p:cNvGrpSpPr/>
            <p:nvPr/>
          </p:nvGrpSpPr>
          <p:grpSpPr>
            <a:xfrm>
              <a:off x="931170" y="1306653"/>
              <a:ext cx="647179" cy="474455"/>
              <a:chOff x="931170" y="1306653"/>
              <a:chExt cx="647179" cy="474455"/>
            </a:xfrm>
          </p:grpSpPr>
          <p:sp>
            <p:nvSpPr>
              <p:cNvPr id="4707" name="Google Shape;4707;p68"/>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68"/>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09" name="Google Shape;4709;p68"/>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0" name="Google Shape;4710;p68"/>
          <p:cNvGrpSpPr/>
          <p:nvPr/>
        </p:nvGrpSpPr>
        <p:grpSpPr>
          <a:xfrm>
            <a:off x="3948600" y="971313"/>
            <a:ext cx="634656" cy="699982"/>
            <a:chOff x="5985650" y="2860025"/>
            <a:chExt cx="1396075" cy="1539775"/>
          </a:xfrm>
        </p:grpSpPr>
        <p:sp>
          <p:nvSpPr>
            <p:cNvPr id="4711" name="Google Shape;4711;p68"/>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68"/>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68"/>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68"/>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68"/>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68"/>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68"/>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68"/>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68"/>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68"/>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68"/>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68"/>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68"/>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68"/>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68"/>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68"/>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68"/>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68"/>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68"/>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68"/>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68"/>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68"/>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68"/>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68"/>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68"/>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68"/>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68"/>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68"/>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68"/>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68"/>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68"/>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68"/>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3" name="Google Shape;4743;p68"/>
          <p:cNvGrpSpPr/>
          <p:nvPr/>
        </p:nvGrpSpPr>
        <p:grpSpPr>
          <a:xfrm>
            <a:off x="4704250" y="971306"/>
            <a:ext cx="725845" cy="699975"/>
            <a:chOff x="4249973" y="1201875"/>
            <a:chExt cx="1958568" cy="1888762"/>
          </a:xfrm>
        </p:grpSpPr>
        <p:sp>
          <p:nvSpPr>
            <p:cNvPr id="4744" name="Google Shape;4744;p68"/>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45" name="Google Shape;4745;p68"/>
            <p:cNvGrpSpPr/>
            <p:nvPr/>
          </p:nvGrpSpPr>
          <p:grpSpPr>
            <a:xfrm>
              <a:off x="5853086" y="1789142"/>
              <a:ext cx="355454" cy="1048099"/>
              <a:chOff x="5576108" y="2016725"/>
              <a:chExt cx="565200" cy="1666560"/>
            </a:xfrm>
          </p:grpSpPr>
          <p:sp>
            <p:nvSpPr>
              <p:cNvPr id="4746" name="Google Shape;4746;p68"/>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747" name="Google Shape;4747;p68"/>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8" name="Google Shape;4748;p68"/>
            <p:cNvGrpSpPr/>
            <p:nvPr/>
          </p:nvGrpSpPr>
          <p:grpSpPr>
            <a:xfrm>
              <a:off x="4869455" y="2691676"/>
              <a:ext cx="1013897" cy="398961"/>
              <a:chOff x="4012057" y="3451825"/>
              <a:chExt cx="1612175" cy="634379"/>
            </a:xfrm>
          </p:grpSpPr>
          <p:sp>
            <p:nvSpPr>
              <p:cNvPr id="4749" name="Google Shape;4749;p68"/>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750" name="Google Shape;4750;p68"/>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1" name="Google Shape;4751;p68"/>
            <p:cNvGrpSpPr/>
            <p:nvPr/>
          </p:nvGrpSpPr>
          <p:grpSpPr>
            <a:xfrm>
              <a:off x="4276937" y="2155961"/>
              <a:ext cx="651965" cy="891358"/>
              <a:chOff x="3069908" y="2599997"/>
              <a:chExt cx="1036675" cy="1417328"/>
            </a:xfrm>
          </p:grpSpPr>
          <p:sp>
            <p:nvSpPr>
              <p:cNvPr id="4752" name="Google Shape;4752;p68"/>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753" name="Google Shape;4753;p68"/>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4" name="Google Shape;4754;p68"/>
            <p:cNvGrpSpPr/>
            <p:nvPr/>
          </p:nvGrpSpPr>
          <p:grpSpPr>
            <a:xfrm>
              <a:off x="5054918" y="1201875"/>
              <a:ext cx="999548" cy="602711"/>
              <a:chOff x="4306958" y="1082925"/>
              <a:chExt cx="1589359" cy="958358"/>
            </a:xfrm>
          </p:grpSpPr>
          <p:sp>
            <p:nvSpPr>
              <p:cNvPr id="4755" name="Google Shape;4755;p68"/>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756" name="Google Shape;4756;p68"/>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7" name="Google Shape;4757;p68"/>
            <p:cNvGrpSpPr/>
            <p:nvPr/>
          </p:nvGrpSpPr>
          <p:grpSpPr>
            <a:xfrm>
              <a:off x="4249973" y="1303451"/>
              <a:ext cx="799317" cy="841334"/>
              <a:chOff x="3027033" y="1244439"/>
              <a:chExt cx="1270977" cy="1337786"/>
            </a:xfrm>
          </p:grpSpPr>
          <p:sp>
            <p:nvSpPr>
              <p:cNvPr id="4758" name="Google Shape;4758;p68"/>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759" name="Google Shape;4759;p68"/>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60" name="Google Shape;4760;p68"/>
          <p:cNvGrpSpPr/>
          <p:nvPr/>
        </p:nvGrpSpPr>
        <p:grpSpPr>
          <a:xfrm>
            <a:off x="4057114" y="1858087"/>
            <a:ext cx="750769" cy="683784"/>
            <a:chOff x="4204684" y="2104422"/>
            <a:chExt cx="699822" cy="637382"/>
          </a:xfrm>
        </p:grpSpPr>
        <p:grpSp>
          <p:nvGrpSpPr>
            <p:cNvPr id="4761" name="Google Shape;4761;p68"/>
            <p:cNvGrpSpPr/>
            <p:nvPr/>
          </p:nvGrpSpPr>
          <p:grpSpPr>
            <a:xfrm>
              <a:off x="4204684" y="2430067"/>
              <a:ext cx="342957" cy="311738"/>
              <a:chOff x="4204684" y="2430067"/>
              <a:chExt cx="342957" cy="311738"/>
            </a:xfrm>
          </p:grpSpPr>
          <p:sp>
            <p:nvSpPr>
              <p:cNvPr id="4762" name="Google Shape;4762;p68"/>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68"/>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4" name="Google Shape;4764;p68"/>
            <p:cNvGrpSpPr/>
            <p:nvPr/>
          </p:nvGrpSpPr>
          <p:grpSpPr>
            <a:xfrm>
              <a:off x="4561586" y="2430067"/>
              <a:ext cx="342920" cy="311738"/>
              <a:chOff x="4561586" y="2430067"/>
              <a:chExt cx="342920" cy="311738"/>
            </a:xfrm>
          </p:grpSpPr>
          <p:sp>
            <p:nvSpPr>
              <p:cNvPr id="4765" name="Google Shape;4765;p68"/>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68"/>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7" name="Google Shape;4767;p68"/>
            <p:cNvGrpSpPr/>
            <p:nvPr/>
          </p:nvGrpSpPr>
          <p:grpSpPr>
            <a:xfrm>
              <a:off x="4561586" y="2104422"/>
              <a:ext cx="342920" cy="311738"/>
              <a:chOff x="4561586" y="2104422"/>
              <a:chExt cx="342920" cy="311738"/>
            </a:xfrm>
          </p:grpSpPr>
          <p:sp>
            <p:nvSpPr>
              <p:cNvPr id="4768" name="Google Shape;4768;p68"/>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68"/>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0" name="Google Shape;4770;p68"/>
            <p:cNvGrpSpPr/>
            <p:nvPr/>
          </p:nvGrpSpPr>
          <p:grpSpPr>
            <a:xfrm>
              <a:off x="4204684" y="2104422"/>
              <a:ext cx="342957" cy="311664"/>
              <a:chOff x="4204684" y="2104422"/>
              <a:chExt cx="342957" cy="311664"/>
            </a:xfrm>
          </p:grpSpPr>
          <p:sp>
            <p:nvSpPr>
              <p:cNvPr id="4771" name="Google Shape;4771;p68"/>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68"/>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73" name="Google Shape;4773;p68"/>
          <p:cNvGrpSpPr/>
          <p:nvPr/>
        </p:nvGrpSpPr>
        <p:grpSpPr>
          <a:xfrm>
            <a:off x="5521547" y="971301"/>
            <a:ext cx="660591" cy="688867"/>
            <a:chOff x="5830645" y="1267368"/>
            <a:chExt cx="530340" cy="553040"/>
          </a:xfrm>
        </p:grpSpPr>
        <p:sp>
          <p:nvSpPr>
            <p:cNvPr id="4774" name="Google Shape;4774;p68"/>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75" name="Google Shape;4775;p68"/>
            <p:cNvGrpSpPr/>
            <p:nvPr/>
          </p:nvGrpSpPr>
          <p:grpSpPr>
            <a:xfrm>
              <a:off x="5830645" y="1267368"/>
              <a:ext cx="259743" cy="269909"/>
              <a:chOff x="5830645" y="1267368"/>
              <a:chExt cx="259743" cy="269909"/>
            </a:xfrm>
          </p:grpSpPr>
          <p:sp>
            <p:nvSpPr>
              <p:cNvPr id="4776" name="Google Shape;4776;p68"/>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68"/>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8" name="Google Shape;4778;p68"/>
            <p:cNvGrpSpPr/>
            <p:nvPr/>
          </p:nvGrpSpPr>
          <p:grpSpPr>
            <a:xfrm>
              <a:off x="6101293" y="1267368"/>
              <a:ext cx="259692" cy="269909"/>
              <a:chOff x="6101293" y="1267368"/>
              <a:chExt cx="259692" cy="269909"/>
            </a:xfrm>
          </p:grpSpPr>
          <p:sp>
            <p:nvSpPr>
              <p:cNvPr id="4779" name="Google Shape;4779;p68"/>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68"/>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1" name="Google Shape;4781;p68"/>
            <p:cNvGrpSpPr/>
            <p:nvPr/>
          </p:nvGrpSpPr>
          <p:grpSpPr>
            <a:xfrm>
              <a:off x="5830645" y="1550500"/>
              <a:ext cx="259692" cy="269909"/>
              <a:chOff x="5830645" y="1550500"/>
              <a:chExt cx="259692" cy="269909"/>
            </a:xfrm>
          </p:grpSpPr>
          <p:sp>
            <p:nvSpPr>
              <p:cNvPr id="4782" name="Google Shape;4782;p68"/>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68"/>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4" name="Google Shape;4784;p68"/>
            <p:cNvGrpSpPr/>
            <p:nvPr/>
          </p:nvGrpSpPr>
          <p:grpSpPr>
            <a:xfrm>
              <a:off x="6101293" y="1550500"/>
              <a:ext cx="259692" cy="269909"/>
              <a:chOff x="6101293" y="1550500"/>
              <a:chExt cx="259692" cy="269909"/>
            </a:xfrm>
          </p:grpSpPr>
          <p:sp>
            <p:nvSpPr>
              <p:cNvPr id="4785" name="Google Shape;4785;p68"/>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68"/>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87" name="Google Shape;4787;p68"/>
          <p:cNvGrpSpPr/>
          <p:nvPr/>
        </p:nvGrpSpPr>
        <p:grpSpPr>
          <a:xfrm>
            <a:off x="723700" y="1861760"/>
            <a:ext cx="697154" cy="679574"/>
            <a:chOff x="2679875" y="2361475"/>
            <a:chExt cx="780425" cy="760575"/>
          </a:xfrm>
        </p:grpSpPr>
        <p:sp>
          <p:nvSpPr>
            <p:cNvPr id="4788" name="Google Shape;4788;p68"/>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68"/>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68"/>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68"/>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68"/>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68"/>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4" name="Google Shape;4794;p68"/>
          <p:cNvGrpSpPr/>
          <p:nvPr/>
        </p:nvGrpSpPr>
        <p:grpSpPr>
          <a:xfrm>
            <a:off x="3122859" y="971352"/>
            <a:ext cx="735829" cy="684547"/>
            <a:chOff x="3351965" y="1148808"/>
            <a:chExt cx="750770" cy="698375"/>
          </a:xfrm>
        </p:grpSpPr>
        <p:grpSp>
          <p:nvGrpSpPr>
            <p:cNvPr id="4795" name="Google Shape;4795;p68"/>
            <p:cNvGrpSpPr/>
            <p:nvPr/>
          </p:nvGrpSpPr>
          <p:grpSpPr>
            <a:xfrm>
              <a:off x="3586796" y="1148808"/>
              <a:ext cx="294857" cy="286830"/>
              <a:chOff x="3750225" y="1774000"/>
              <a:chExt cx="149575" cy="145525"/>
            </a:xfrm>
          </p:grpSpPr>
          <p:sp>
            <p:nvSpPr>
              <p:cNvPr id="4796" name="Google Shape;4796;p68"/>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68"/>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8" name="Google Shape;4798;p68"/>
            <p:cNvGrpSpPr/>
            <p:nvPr/>
          </p:nvGrpSpPr>
          <p:grpSpPr>
            <a:xfrm>
              <a:off x="3779245" y="1375768"/>
              <a:ext cx="323490" cy="286978"/>
              <a:chOff x="3847850" y="1889150"/>
              <a:chExt cx="164100" cy="145600"/>
            </a:xfrm>
          </p:grpSpPr>
          <p:sp>
            <p:nvSpPr>
              <p:cNvPr id="4799" name="Google Shape;4799;p68"/>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68"/>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1" name="Google Shape;4801;p68"/>
            <p:cNvGrpSpPr/>
            <p:nvPr/>
          </p:nvGrpSpPr>
          <p:grpSpPr>
            <a:xfrm>
              <a:off x="3351965" y="1330435"/>
              <a:ext cx="295449" cy="285401"/>
              <a:chOff x="3631100" y="1866150"/>
              <a:chExt cx="149875" cy="144800"/>
            </a:xfrm>
          </p:grpSpPr>
          <p:sp>
            <p:nvSpPr>
              <p:cNvPr id="4802" name="Google Shape;4802;p68"/>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68"/>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4" name="Google Shape;4804;p68"/>
            <p:cNvGrpSpPr/>
            <p:nvPr/>
          </p:nvGrpSpPr>
          <p:grpSpPr>
            <a:xfrm>
              <a:off x="3548208" y="1560352"/>
              <a:ext cx="294808" cy="286830"/>
              <a:chOff x="3730650" y="1982800"/>
              <a:chExt cx="149550" cy="145525"/>
            </a:xfrm>
          </p:grpSpPr>
          <p:sp>
            <p:nvSpPr>
              <p:cNvPr id="4805" name="Google Shape;4805;p68"/>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68"/>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07" name="Google Shape;4807;p68"/>
          <p:cNvGrpSpPr/>
          <p:nvPr/>
        </p:nvGrpSpPr>
        <p:grpSpPr>
          <a:xfrm>
            <a:off x="7624512" y="971306"/>
            <a:ext cx="804565" cy="677795"/>
            <a:chOff x="7636443" y="1204988"/>
            <a:chExt cx="804565" cy="677795"/>
          </a:xfrm>
        </p:grpSpPr>
        <p:grpSp>
          <p:nvGrpSpPr>
            <p:cNvPr id="4808" name="Google Shape;4808;p68"/>
            <p:cNvGrpSpPr/>
            <p:nvPr/>
          </p:nvGrpSpPr>
          <p:grpSpPr>
            <a:xfrm>
              <a:off x="7636443" y="1509705"/>
              <a:ext cx="804565" cy="373078"/>
              <a:chOff x="7636443" y="1509705"/>
              <a:chExt cx="804565" cy="373078"/>
            </a:xfrm>
          </p:grpSpPr>
          <p:sp>
            <p:nvSpPr>
              <p:cNvPr id="4809" name="Google Shape;4809;p68"/>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68"/>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1" name="Google Shape;4811;p68"/>
            <p:cNvGrpSpPr/>
            <p:nvPr/>
          </p:nvGrpSpPr>
          <p:grpSpPr>
            <a:xfrm>
              <a:off x="7636443" y="1408133"/>
              <a:ext cx="804565" cy="373078"/>
              <a:chOff x="7636443" y="1408133"/>
              <a:chExt cx="804565" cy="373078"/>
            </a:xfrm>
          </p:grpSpPr>
          <p:sp>
            <p:nvSpPr>
              <p:cNvPr id="4812" name="Google Shape;4812;p68"/>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68"/>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4" name="Google Shape;4814;p68"/>
            <p:cNvGrpSpPr/>
            <p:nvPr/>
          </p:nvGrpSpPr>
          <p:grpSpPr>
            <a:xfrm>
              <a:off x="7636443" y="1306560"/>
              <a:ext cx="804565" cy="373078"/>
              <a:chOff x="7636443" y="1306560"/>
              <a:chExt cx="804565" cy="373078"/>
            </a:xfrm>
          </p:grpSpPr>
          <p:sp>
            <p:nvSpPr>
              <p:cNvPr id="4815" name="Google Shape;4815;p68"/>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68"/>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7" name="Google Shape;4817;p68"/>
            <p:cNvGrpSpPr/>
            <p:nvPr/>
          </p:nvGrpSpPr>
          <p:grpSpPr>
            <a:xfrm>
              <a:off x="7636443" y="1204988"/>
              <a:ext cx="804565" cy="373078"/>
              <a:chOff x="7636443" y="1204988"/>
              <a:chExt cx="804565" cy="373078"/>
            </a:xfrm>
          </p:grpSpPr>
          <p:sp>
            <p:nvSpPr>
              <p:cNvPr id="4818" name="Google Shape;4818;p68"/>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68"/>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20" name="Google Shape;4820;p68"/>
          <p:cNvGrpSpPr/>
          <p:nvPr/>
        </p:nvGrpSpPr>
        <p:grpSpPr>
          <a:xfrm>
            <a:off x="4963358" y="1878721"/>
            <a:ext cx="661339" cy="661188"/>
            <a:chOff x="3990000" y="975400"/>
            <a:chExt cx="3934200" cy="3933300"/>
          </a:xfrm>
        </p:grpSpPr>
        <p:sp>
          <p:nvSpPr>
            <p:cNvPr id="4821" name="Google Shape;4821;p68"/>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68"/>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68"/>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68"/>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5" name="Google Shape;4825;p68"/>
          <p:cNvGrpSpPr/>
          <p:nvPr/>
        </p:nvGrpSpPr>
        <p:grpSpPr>
          <a:xfrm>
            <a:off x="6607006" y="1857359"/>
            <a:ext cx="868881" cy="684241"/>
            <a:chOff x="6598259" y="2078634"/>
            <a:chExt cx="868881" cy="684241"/>
          </a:xfrm>
        </p:grpSpPr>
        <p:sp>
          <p:nvSpPr>
            <p:cNvPr id="4826" name="Google Shape;4826;p68"/>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68"/>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68"/>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68"/>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68"/>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68"/>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32" name="Google Shape;4832;p68"/>
            <p:cNvGrpSpPr/>
            <p:nvPr/>
          </p:nvGrpSpPr>
          <p:grpSpPr>
            <a:xfrm>
              <a:off x="6808175" y="2078634"/>
              <a:ext cx="452229" cy="684241"/>
              <a:chOff x="6808175" y="2078634"/>
              <a:chExt cx="452229" cy="684241"/>
            </a:xfrm>
          </p:grpSpPr>
          <p:sp>
            <p:nvSpPr>
              <p:cNvPr id="4833" name="Google Shape;4833;p68"/>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68"/>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68"/>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68"/>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68"/>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68"/>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39" name="Google Shape;4839;p68"/>
              <p:cNvGrpSpPr/>
              <p:nvPr/>
            </p:nvGrpSpPr>
            <p:grpSpPr>
              <a:xfrm>
                <a:off x="6821586" y="2078634"/>
                <a:ext cx="426871" cy="684241"/>
                <a:chOff x="6821586" y="2078634"/>
                <a:chExt cx="426871" cy="684241"/>
              </a:xfrm>
            </p:grpSpPr>
            <p:grpSp>
              <p:nvGrpSpPr>
                <p:cNvPr id="4840" name="Google Shape;4840;p68"/>
                <p:cNvGrpSpPr/>
                <p:nvPr/>
              </p:nvGrpSpPr>
              <p:grpSpPr>
                <a:xfrm>
                  <a:off x="6821586" y="2078634"/>
                  <a:ext cx="426871" cy="684241"/>
                  <a:chOff x="6821586" y="2078634"/>
                  <a:chExt cx="426871" cy="684241"/>
                </a:xfrm>
              </p:grpSpPr>
              <p:sp>
                <p:nvSpPr>
                  <p:cNvPr id="4841" name="Google Shape;4841;p68"/>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68"/>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68"/>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68"/>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68"/>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68"/>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68"/>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68"/>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68"/>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68"/>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68"/>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68"/>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68"/>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68"/>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68"/>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68"/>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68"/>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68"/>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68"/>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60" name="Google Shape;4860;p68"/>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68"/>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68"/>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68"/>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68"/>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68"/>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866" name="Google Shape;4866;p68"/>
          <p:cNvGrpSpPr/>
          <p:nvPr/>
        </p:nvGrpSpPr>
        <p:grpSpPr>
          <a:xfrm>
            <a:off x="716989" y="3531368"/>
            <a:ext cx="1340789" cy="640830"/>
            <a:chOff x="238125" y="1151100"/>
            <a:chExt cx="7139450" cy="3412300"/>
          </a:xfrm>
        </p:grpSpPr>
        <p:sp>
          <p:nvSpPr>
            <p:cNvPr id="4867" name="Google Shape;4867;p68"/>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68"/>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68"/>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68"/>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68"/>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68"/>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68"/>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68"/>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68"/>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68"/>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68"/>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68"/>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9" name="Google Shape;4879;p68"/>
          <p:cNvGrpSpPr/>
          <p:nvPr/>
        </p:nvGrpSpPr>
        <p:grpSpPr>
          <a:xfrm>
            <a:off x="5584212" y="2734649"/>
            <a:ext cx="985357" cy="585764"/>
            <a:chOff x="5145061" y="2881789"/>
            <a:chExt cx="1107641" cy="658458"/>
          </a:xfrm>
        </p:grpSpPr>
        <p:grpSp>
          <p:nvGrpSpPr>
            <p:cNvPr id="4880" name="Google Shape;4880;p68"/>
            <p:cNvGrpSpPr/>
            <p:nvPr/>
          </p:nvGrpSpPr>
          <p:grpSpPr>
            <a:xfrm>
              <a:off x="5722989" y="3244587"/>
              <a:ext cx="529713" cy="295659"/>
              <a:chOff x="5722989" y="3244587"/>
              <a:chExt cx="529713" cy="295659"/>
            </a:xfrm>
          </p:grpSpPr>
          <p:sp>
            <p:nvSpPr>
              <p:cNvPr id="4881" name="Google Shape;4881;p68"/>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882" name="Google Shape;4882;p68"/>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883" name="Google Shape;4883;p68"/>
            <p:cNvGrpSpPr/>
            <p:nvPr/>
          </p:nvGrpSpPr>
          <p:grpSpPr>
            <a:xfrm>
              <a:off x="5145061" y="3244587"/>
              <a:ext cx="536807" cy="295659"/>
              <a:chOff x="5145061" y="3244587"/>
              <a:chExt cx="536807" cy="295659"/>
            </a:xfrm>
          </p:grpSpPr>
          <p:sp>
            <p:nvSpPr>
              <p:cNvPr id="4884" name="Google Shape;4884;p68"/>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885" name="Google Shape;4885;p68"/>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886" name="Google Shape;4886;p68"/>
            <p:cNvGrpSpPr/>
            <p:nvPr/>
          </p:nvGrpSpPr>
          <p:grpSpPr>
            <a:xfrm>
              <a:off x="5341327" y="2898245"/>
              <a:ext cx="532309" cy="614891"/>
              <a:chOff x="5341327" y="2898245"/>
              <a:chExt cx="532309" cy="614891"/>
            </a:xfrm>
          </p:grpSpPr>
          <p:sp>
            <p:nvSpPr>
              <p:cNvPr id="4887" name="Google Shape;4887;p68"/>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888" name="Google Shape;4888;p68"/>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889" name="Google Shape;4889;p68"/>
            <p:cNvGrpSpPr/>
            <p:nvPr/>
          </p:nvGrpSpPr>
          <p:grpSpPr>
            <a:xfrm>
              <a:off x="5532290" y="2881789"/>
              <a:ext cx="620516" cy="305456"/>
              <a:chOff x="5532290" y="2881789"/>
              <a:chExt cx="620516" cy="305456"/>
            </a:xfrm>
          </p:grpSpPr>
          <p:sp>
            <p:nvSpPr>
              <p:cNvPr id="4890" name="Google Shape;4890;p68"/>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891" name="Google Shape;4891;p68"/>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4892" name="Google Shape;4892;p68"/>
          <p:cNvGrpSpPr/>
          <p:nvPr/>
        </p:nvGrpSpPr>
        <p:grpSpPr>
          <a:xfrm>
            <a:off x="8163135" y="3526707"/>
            <a:ext cx="269068" cy="645491"/>
            <a:chOff x="7026852" y="3311869"/>
            <a:chExt cx="434331" cy="1041954"/>
          </a:xfrm>
        </p:grpSpPr>
        <p:sp>
          <p:nvSpPr>
            <p:cNvPr id="4893" name="Google Shape;4893;p68"/>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68"/>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68"/>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6" name="Google Shape;4896;p68"/>
          <p:cNvGrpSpPr/>
          <p:nvPr/>
        </p:nvGrpSpPr>
        <p:grpSpPr>
          <a:xfrm>
            <a:off x="6179716" y="3565945"/>
            <a:ext cx="293882" cy="293836"/>
            <a:chOff x="4873519" y="3311869"/>
            <a:chExt cx="499374" cy="499296"/>
          </a:xfrm>
        </p:grpSpPr>
        <p:sp>
          <p:nvSpPr>
            <p:cNvPr id="4897" name="Google Shape;4897;p68"/>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68"/>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9" name="Google Shape;4899;p68"/>
          <p:cNvGrpSpPr/>
          <p:nvPr/>
        </p:nvGrpSpPr>
        <p:grpSpPr>
          <a:xfrm>
            <a:off x="6179716" y="3878316"/>
            <a:ext cx="293882" cy="293882"/>
            <a:chOff x="4873519" y="3875839"/>
            <a:chExt cx="499374" cy="499374"/>
          </a:xfrm>
        </p:grpSpPr>
        <p:sp>
          <p:nvSpPr>
            <p:cNvPr id="4900" name="Google Shape;4900;p68"/>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68"/>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2" name="Google Shape;4902;p68"/>
          <p:cNvGrpSpPr/>
          <p:nvPr/>
        </p:nvGrpSpPr>
        <p:grpSpPr>
          <a:xfrm>
            <a:off x="2410244" y="1850269"/>
            <a:ext cx="698104" cy="698208"/>
            <a:chOff x="2565073" y="2075876"/>
            <a:chExt cx="672482" cy="672518"/>
          </a:xfrm>
        </p:grpSpPr>
        <p:sp>
          <p:nvSpPr>
            <p:cNvPr id="4903" name="Google Shape;4903;p68"/>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68"/>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68"/>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68"/>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68"/>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68"/>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9" name="Google Shape;4909;p68"/>
          <p:cNvGrpSpPr/>
          <p:nvPr/>
        </p:nvGrpSpPr>
        <p:grpSpPr>
          <a:xfrm>
            <a:off x="5633655" y="3534869"/>
            <a:ext cx="438354" cy="637329"/>
            <a:chOff x="1697726" y="3244179"/>
            <a:chExt cx="788124" cy="1146069"/>
          </a:xfrm>
        </p:grpSpPr>
        <p:sp>
          <p:nvSpPr>
            <p:cNvPr id="4910" name="Google Shape;4910;p68"/>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68"/>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12" name="Google Shape;4912;p68"/>
          <p:cNvSpPr/>
          <p:nvPr/>
        </p:nvSpPr>
        <p:spPr>
          <a:xfrm>
            <a:off x="8130914"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13" name="Google Shape;4913;p68"/>
          <p:cNvGrpSpPr/>
          <p:nvPr/>
        </p:nvGrpSpPr>
        <p:grpSpPr>
          <a:xfrm>
            <a:off x="7634869" y="1863232"/>
            <a:ext cx="799565" cy="670282"/>
            <a:chOff x="7617850" y="2063282"/>
            <a:chExt cx="799565" cy="670282"/>
          </a:xfrm>
        </p:grpSpPr>
        <p:cxnSp>
          <p:nvCxnSpPr>
            <p:cNvPr id="4914" name="Google Shape;4914;p68"/>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915" name="Google Shape;4915;p68"/>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916" name="Google Shape;4916;p68"/>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917" name="Google Shape;4917;p68"/>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918" name="Google Shape;4918;p68"/>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4919" name="Google Shape;4919;p68"/>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4920" name="Google Shape;4920;p68"/>
            <p:cNvGrpSpPr/>
            <p:nvPr/>
          </p:nvGrpSpPr>
          <p:grpSpPr>
            <a:xfrm>
              <a:off x="7734309" y="2063282"/>
              <a:ext cx="570957" cy="620095"/>
              <a:chOff x="7734309" y="2063282"/>
              <a:chExt cx="570957" cy="620095"/>
            </a:xfrm>
          </p:grpSpPr>
          <p:grpSp>
            <p:nvGrpSpPr>
              <p:cNvPr id="4921" name="Google Shape;4921;p68"/>
              <p:cNvGrpSpPr/>
              <p:nvPr/>
            </p:nvGrpSpPr>
            <p:grpSpPr>
              <a:xfrm>
                <a:off x="8031573" y="2063282"/>
                <a:ext cx="273693" cy="620095"/>
                <a:chOff x="8031573" y="2063282"/>
                <a:chExt cx="273693" cy="620095"/>
              </a:xfrm>
            </p:grpSpPr>
            <p:sp>
              <p:nvSpPr>
                <p:cNvPr id="4922" name="Google Shape;4922;p68"/>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68"/>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68"/>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68"/>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6" name="Google Shape;4926;p68"/>
              <p:cNvGrpSpPr/>
              <p:nvPr/>
            </p:nvGrpSpPr>
            <p:grpSpPr>
              <a:xfrm flipH="1">
                <a:off x="7734309" y="2063282"/>
                <a:ext cx="273693" cy="620095"/>
                <a:chOff x="8031573" y="2063282"/>
                <a:chExt cx="273693" cy="620095"/>
              </a:xfrm>
            </p:grpSpPr>
            <p:sp>
              <p:nvSpPr>
                <p:cNvPr id="4927" name="Google Shape;4927;p68"/>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68"/>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68"/>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68"/>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4931" name="Google Shape;4931;p68"/>
          <p:cNvSpPr/>
          <p:nvPr/>
        </p:nvSpPr>
        <p:spPr>
          <a:xfrm>
            <a:off x="7095123"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68"/>
          <p:cNvSpPr/>
          <p:nvPr/>
        </p:nvSpPr>
        <p:spPr>
          <a:xfrm rot="10800000">
            <a:off x="6581305"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33" name="Google Shape;4933;p68"/>
          <p:cNvGrpSpPr/>
          <p:nvPr/>
        </p:nvGrpSpPr>
        <p:grpSpPr>
          <a:xfrm>
            <a:off x="7821475" y="2716715"/>
            <a:ext cx="602567" cy="601884"/>
            <a:chOff x="1186975" y="238125"/>
            <a:chExt cx="5244275" cy="5238325"/>
          </a:xfrm>
        </p:grpSpPr>
        <p:sp>
          <p:nvSpPr>
            <p:cNvPr id="4934" name="Google Shape;4934;p68"/>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68"/>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68"/>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68"/>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8" name="Google Shape;4938;p68"/>
          <p:cNvGrpSpPr/>
          <p:nvPr/>
        </p:nvGrpSpPr>
        <p:grpSpPr>
          <a:xfrm>
            <a:off x="3264213" y="1856199"/>
            <a:ext cx="651848" cy="687338"/>
            <a:chOff x="3400515" y="2056248"/>
            <a:chExt cx="698134" cy="735987"/>
          </a:xfrm>
        </p:grpSpPr>
        <p:grpSp>
          <p:nvGrpSpPr>
            <p:cNvPr id="4939" name="Google Shape;4939;p68"/>
            <p:cNvGrpSpPr/>
            <p:nvPr/>
          </p:nvGrpSpPr>
          <p:grpSpPr>
            <a:xfrm>
              <a:off x="3400515" y="2283913"/>
              <a:ext cx="312919" cy="219900"/>
              <a:chOff x="3400515" y="2283913"/>
              <a:chExt cx="312919" cy="219900"/>
            </a:xfrm>
          </p:grpSpPr>
          <p:sp>
            <p:nvSpPr>
              <p:cNvPr id="4940" name="Google Shape;4940;p68"/>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941" name="Google Shape;4941;p68"/>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4942" name="Google Shape;4942;p68"/>
            <p:cNvGrpSpPr/>
            <p:nvPr/>
          </p:nvGrpSpPr>
          <p:grpSpPr>
            <a:xfrm>
              <a:off x="3547823" y="2461089"/>
              <a:ext cx="219900" cy="331146"/>
              <a:chOff x="3547823" y="2461089"/>
              <a:chExt cx="219900" cy="331146"/>
            </a:xfrm>
          </p:grpSpPr>
          <p:sp>
            <p:nvSpPr>
              <p:cNvPr id="4943" name="Google Shape;4943;p68"/>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944" name="Google Shape;4944;p68"/>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4945" name="Google Shape;4945;p68"/>
            <p:cNvGrpSpPr/>
            <p:nvPr/>
          </p:nvGrpSpPr>
          <p:grpSpPr>
            <a:xfrm>
              <a:off x="3734138" y="2461089"/>
              <a:ext cx="219900" cy="331146"/>
              <a:chOff x="3734138" y="2461089"/>
              <a:chExt cx="219900" cy="331146"/>
            </a:xfrm>
          </p:grpSpPr>
          <p:sp>
            <p:nvSpPr>
              <p:cNvPr id="4946" name="Google Shape;4946;p68"/>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947" name="Google Shape;4947;p68"/>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4948" name="Google Shape;4948;p68"/>
            <p:cNvGrpSpPr/>
            <p:nvPr/>
          </p:nvGrpSpPr>
          <p:grpSpPr>
            <a:xfrm>
              <a:off x="3787560" y="2281742"/>
              <a:ext cx="311089" cy="219900"/>
              <a:chOff x="3787560" y="2281742"/>
              <a:chExt cx="311089" cy="219900"/>
            </a:xfrm>
          </p:grpSpPr>
          <p:sp>
            <p:nvSpPr>
              <p:cNvPr id="4949" name="Google Shape;4949;p68"/>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950" name="Google Shape;4950;p68"/>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4951" name="Google Shape;4951;p68"/>
            <p:cNvGrpSpPr/>
            <p:nvPr/>
          </p:nvGrpSpPr>
          <p:grpSpPr>
            <a:xfrm>
              <a:off x="3637290" y="2056248"/>
              <a:ext cx="219900" cy="330736"/>
              <a:chOff x="3637290" y="2056248"/>
              <a:chExt cx="219900" cy="330736"/>
            </a:xfrm>
          </p:grpSpPr>
          <p:sp>
            <p:nvSpPr>
              <p:cNvPr id="4952" name="Google Shape;4952;p68"/>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4953" name="Google Shape;4953;p68"/>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4954" name="Google Shape;4954;p68"/>
          <p:cNvGrpSpPr/>
          <p:nvPr/>
        </p:nvGrpSpPr>
        <p:grpSpPr>
          <a:xfrm>
            <a:off x="2555919" y="2726205"/>
            <a:ext cx="1268144" cy="592394"/>
            <a:chOff x="238125" y="1188750"/>
            <a:chExt cx="7140450" cy="3335550"/>
          </a:xfrm>
        </p:grpSpPr>
        <p:sp>
          <p:nvSpPr>
            <p:cNvPr id="4955" name="Google Shape;4955;p68"/>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68"/>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68"/>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68"/>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68"/>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0" name="Google Shape;4960;p68"/>
          <p:cNvGrpSpPr/>
          <p:nvPr/>
        </p:nvGrpSpPr>
        <p:grpSpPr>
          <a:xfrm>
            <a:off x="6663819" y="2728360"/>
            <a:ext cx="1053944" cy="590147"/>
            <a:chOff x="238125" y="1335475"/>
            <a:chExt cx="5418735" cy="3034175"/>
          </a:xfrm>
        </p:grpSpPr>
        <p:sp>
          <p:nvSpPr>
            <p:cNvPr id="4961" name="Google Shape;4961;p68"/>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68"/>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68"/>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4" name="Google Shape;4964;p68"/>
          <p:cNvGrpSpPr/>
          <p:nvPr/>
        </p:nvGrpSpPr>
        <p:grpSpPr>
          <a:xfrm>
            <a:off x="4094628" y="3533259"/>
            <a:ext cx="1268207" cy="638939"/>
            <a:chOff x="3967651" y="3645904"/>
            <a:chExt cx="1479304" cy="745292"/>
          </a:xfrm>
        </p:grpSpPr>
        <p:grpSp>
          <p:nvGrpSpPr>
            <p:cNvPr id="4965" name="Google Shape;4965;p68"/>
            <p:cNvGrpSpPr/>
            <p:nvPr/>
          </p:nvGrpSpPr>
          <p:grpSpPr>
            <a:xfrm>
              <a:off x="3967651" y="4009026"/>
              <a:ext cx="1479304" cy="382170"/>
              <a:chOff x="3967651" y="4009026"/>
              <a:chExt cx="1479304" cy="382170"/>
            </a:xfrm>
          </p:grpSpPr>
          <p:grpSp>
            <p:nvGrpSpPr>
              <p:cNvPr id="4966" name="Google Shape;4966;p68"/>
              <p:cNvGrpSpPr/>
              <p:nvPr/>
            </p:nvGrpSpPr>
            <p:grpSpPr>
              <a:xfrm>
                <a:off x="4892216" y="4195630"/>
                <a:ext cx="554739" cy="195566"/>
                <a:chOff x="3604375" y="4892160"/>
                <a:chExt cx="1651500" cy="582215"/>
              </a:xfrm>
            </p:grpSpPr>
            <p:sp>
              <p:nvSpPr>
                <p:cNvPr id="4967" name="Google Shape;4967;p68"/>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68"/>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9" name="Google Shape;4969;p68"/>
              <p:cNvGrpSpPr/>
              <p:nvPr/>
            </p:nvGrpSpPr>
            <p:grpSpPr>
              <a:xfrm>
                <a:off x="3967651" y="4146303"/>
                <a:ext cx="579402" cy="244893"/>
                <a:chOff x="851875" y="4745310"/>
                <a:chExt cx="1724925" cy="729065"/>
              </a:xfrm>
            </p:grpSpPr>
            <p:sp>
              <p:nvSpPr>
                <p:cNvPr id="4970" name="Google Shape;4970;p68"/>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68"/>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2" name="Google Shape;4972;p68"/>
              <p:cNvGrpSpPr/>
              <p:nvPr/>
            </p:nvGrpSpPr>
            <p:grpSpPr>
              <a:xfrm>
                <a:off x="4460753" y="4009026"/>
                <a:ext cx="493110" cy="382170"/>
                <a:chOff x="2319875" y="4336625"/>
                <a:chExt cx="1468025" cy="1137750"/>
              </a:xfrm>
            </p:grpSpPr>
            <p:sp>
              <p:nvSpPr>
                <p:cNvPr id="4973" name="Google Shape;4973;p68"/>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68"/>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75" name="Google Shape;4975;p68"/>
            <p:cNvGrpSpPr/>
            <p:nvPr/>
          </p:nvGrpSpPr>
          <p:grpSpPr>
            <a:xfrm>
              <a:off x="4479443" y="3645904"/>
              <a:ext cx="455965" cy="388789"/>
              <a:chOff x="2957425" y="238100"/>
              <a:chExt cx="1910200" cy="1628775"/>
            </a:xfrm>
          </p:grpSpPr>
          <p:sp>
            <p:nvSpPr>
              <p:cNvPr id="4976" name="Google Shape;4976;p68"/>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68"/>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68"/>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68"/>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68"/>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68"/>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68"/>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68"/>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68"/>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68"/>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86" name="Google Shape;4986;p68"/>
          <p:cNvGrpSpPr/>
          <p:nvPr/>
        </p:nvGrpSpPr>
        <p:grpSpPr>
          <a:xfrm>
            <a:off x="2480742" y="3534460"/>
            <a:ext cx="1243128" cy="637739"/>
            <a:chOff x="2496310" y="3693351"/>
            <a:chExt cx="1342906" cy="688926"/>
          </a:xfrm>
        </p:grpSpPr>
        <p:grpSp>
          <p:nvGrpSpPr>
            <p:cNvPr id="4987" name="Google Shape;4987;p68"/>
            <p:cNvGrpSpPr/>
            <p:nvPr/>
          </p:nvGrpSpPr>
          <p:grpSpPr>
            <a:xfrm>
              <a:off x="2496310" y="3693351"/>
              <a:ext cx="1342906" cy="688875"/>
              <a:chOff x="2496310" y="3693351"/>
              <a:chExt cx="1342906" cy="688875"/>
            </a:xfrm>
          </p:grpSpPr>
          <p:sp>
            <p:nvSpPr>
              <p:cNvPr id="4988" name="Google Shape;4988;p68"/>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68"/>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68"/>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68"/>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68"/>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68"/>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94" name="Google Shape;4994;p68"/>
              <p:cNvCxnSpPr>
                <a:stCxn id="4992"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4995" name="Google Shape;4995;p68"/>
              <p:cNvCxnSpPr>
                <a:stCxn id="4989"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4996" name="Google Shape;4996;p68"/>
              <p:cNvCxnSpPr>
                <a:stCxn id="4990"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997" name="Google Shape;4997;p68"/>
              <p:cNvCxnSpPr>
                <a:stCxn id="4993"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998" name="Google Shape;4998;p68"/>
              <p:cNvCxnSpPr>
                <a:stCxn id="4991"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4999" name="Google Shape;4999;p68"/>
            <p:cNvGrpSpPr/>
            <p:nvPr/>
          </p:nvGrpSpPr>
          <p:grpSpPr>
            <a:xfrm>
              <a:off x="2675275" y="3930557"/>
              <a:ext cx="1003306" cy="451719"/>
              <a:chOff x="2675275" y="4174282"/>
              <a:chExt cx="1003306" cy="451719"/>
            </a:xfrm>
          </p:grpSpPr>
          <p:sp>
            <p:nvSpPr>
              <p:cNvPr id="5000" name="Google Shape;5000;p68"/>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68"/>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68"/>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03" name="Google Shape;5003;p68"/>
          <p:cNvGrpSpPr/>
          <p:nvPr/>
        </p:nvGrpSpPr>
        <p:grpSpPr>
          <a:xfrm>
            <a:off x="1654412" y="971306"/>
            <a:ext cx="574511" cy="874709"/>
            <a:chOff x="1715404" y="1112080"/>
            <a:chExt cx="642270" cy="977984"/>
          </a:xfrm>
        </p:grpSpPr>
        <p:grpSp>
          <p:nvGrpSpPr>
            <p:cNvPr id="5004" name="Google Shape;5004;p68"/>
            <p:cNvGrpSpPr/>
            <p:nvPr/>
          </p:nvGrpSpPr>
          <p:grpSpPr>
            <a:xfrm>
              <a:off x="1715404" y="1112080"/>
              <a:ext cx="642270" cy="977984"/>
              <a:chOff x="1715404" y="1112080"/>
              <a:chExt cx="642270" cy="977984"/>
            </a:xfrm>
          </p:grpSpPr>
          <p:sp>
            <p:nvSpPr>
              <p:cNvPr id="5005" name="Google Shape;5005;p68"/>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68"/>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7" name="Google Shape;5007;p68"/>
            <p:cNvGrpSpPr/>
            <p:nvPr/>
          </p:nvGrpSpPr>
          <p:grpSpPr>
            <a:xfrm>
              <a:off x="1768927" y="1165603"/>
              <a:ext cx="535225" cy="851367"/>
              <a:chOff x="1768927" y="1165603"/>
              <a:chExt cx="535225" cy="851367"/>
            </a:xfrm>
          </p:grpSpPr>
          <p:sp>
            <p:nvSpPr>
              <p:cNvPr id="5008" name="Google Shape;5008;p68"/>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68"/>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0" name="Google Shape;5010;p68"/>
            <p:cNvGrpSpPr/>
            <p:nvPr/>
          </p:nvGrpSpPr>
          <p:grpSpPr>
            <a:xfrm>
              <a:off x="1822449" y="1219125"/>
              <a:ext cx="428180" cy="718859"/>
              <a:chOff x="1822449" y="1219125"/>
              <a:chExt cx="428180" cy="718859"/>
            </a:xfrm>
          </p:grpSpPr>
          <p:sp>
            <p:nvSpPr>
              <p:cNvPr id="5011" name="Google Shape;5011;p68"/>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68"/>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3" name="Google Shape;5013;p68"/>
            <p:cNvGrpSpPr/>
            <p:nvPr/>
          </p:nvGrpSpPr>
          <p:grpSpPr>
            <a:xfrm>
              <a:off x="1875972" y="1272648"/>
              <a:ext cx="321135" cy="586939"/>
              <a:chOff x="1875972" y="1272648"/>
              <a:chExt cx="321135" cy="586939"/>
            </a:xfrm>
          </p:grpSpPr>
          <p:sp>
            <p:nvSpPr>
              <p:cNvPr id="5014" name="Google Shape;5014;p68"/>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68"/>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16" name="Google Shape;5016;p68"/>
          <p:cNvGrpSpPr/>
          <p:nvPr/>
        </p:nvGrpSpPr>
        <p:grpSpPr>
          <a:xfrm>
            <a:off x="7761573" y="3528028"/>
            <a:ext cx="293855" cy="644170"/>
            <a:chOff x="241025" y="3151575"/>
            <a:chExt cx="293855" cy="644170"/>
          </a:xfrm>
        </p:grpSpPr>
        <p:sp>
          <p:nvSpPr>
            <p:cNvPr id="5017" name="Google Shape;5017;p68"/>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68"/>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9" name="Google Shape;5019;p68"/>
          <p:cNvGrpSpPr/>
          <p:nvPr/>
        </p:nvGrpSpPr>
        <p:grpSpPr>
          <a:xfrm>
            <a:off x="709557" y="2728028"/>
            <a:ext cx="1779649" cy="591620"/>
            <a:chOff x="246070" y="1983375"/>
            <a:chExt cx="1855347" cy="616849"/>
          </a:xfrm>
        </p:grpSpPr>
        <p:sp>
          <p:nvSpPr>
            <p:cNvPr id="5020" name="Google Shape;5020;p68"/>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68"/>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68"/>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68"/>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68"/>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68"/>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68"/>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68"/>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68"/>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9" name="Google Shape;5029;p68"/>
          <p:cNvGrpSpPr/>
          <p:nvPr/>
        </p:nvGrpSpPr>
        <p:grpSpPr>
          <a:xfrm>
            <a:off x="2320424" y="971306"/>
            <a:ext cx="711055" cy="745993"/>
            <a:chOff x="2496269" y="1171698"/>
            <a:chExt cx="761953" cy="799392"/>
          </a:xfrm>
        </p:grpSpPr>
        <p:grpSp>
          <p:nvGrpSpPr>
            <p:cNvPr id="5030" name="Google Shape;5030;p68"/>
            <p:cNvGrpSpPr/>
            <p:nvPr/>
          </p:nvGrpSpPr>
          <p:grpSpPr>
            <a:xfrm>
              <a:off x="2496269" y="1171698"/>
              <a:ext cx="761953" cy="723022"/>
              <a:chOff x="2496269" y="1171698"/>
              <a:chExt cx="761953" cy="723022"/>
            </a:xfrm>
          </p:grpSpPr>
          <p:sp>
            <p:nvSpPr>
              <p:cNvPr id="5031" name="Google Shape;5031;p68"/>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68"/>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33" name="Google Shape;5033;p68"/>
              <p:cNvGrpSpPr/>
              <p:nvPr/>
            </p:nvGrpSpPr>
            <p:grpSpPr>
              <a:xfrm>
                <a:off x="2496269" y="1171698"/>
                <a:ext cx="761953" cy="723022"/>
                <a:chOff x="2496269" y="1120652"/>
                <a:chExt cx="761953" cy="723022"/>
              </a:xfrm>
            </p:grpSpPr>
            <p:grpSp>
              <p:nvGrpSpPr>
                <p:cNvPr id="5034" name="Google Shape;5034;p68"/>
                <p:cNvGrpSpPr/>
                <p:nvPr/>
              </p:nvGrpSpPr>
              <p:grpSpPr>
                <a:xfrm>
                  <a:off x="2496269" y="1120652"/>
                  <a:ext cx="761953" cy="723022"/>
                  <a:chOff x="2496269" y="1120652"/>
                  <a:chExt cx="761953" cy="723022"/>
                </a:xfrm>
              </p:grpSpPr>
              <p:grpSp>
                <p:nvGrpSpPr>
                  <p:cNvPr id="5035" name="Google Shape;5035;p68"/>
                  <p:cNvGrpSpPr/>
                  <p:nvPr/>
                </p:nvGrpSpPr>
                <p:grpSpPr>
                  <a:xfrm>
                    <a:off x="2496269" y="1304589"/>
                    <a:ext cx="407089" cy="305057"/>
                    <a:chOff x="2496269" y="1304589"/>
                    <a:chExt cx="407089" cy="305057"/>
                  </a:xfrm>
                </p:grpSpPr>
                <p:sp>
                  <p:nvSpPr>
                    <p:cNvPr id="5036" name="Google Shape;5036;p68"/>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68"/>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8" name="Google Shape;5038;p68"/>
                  <p:cNvGrpSpPr/>
                  <p:nvPr/>
                </p:nvGrpSpPr>
                <p:grpSpPr>
                  <a:xfrm>
                    <a:off x="2586468" y="1493376"/>
                    <a:ext cx="358850" cy="349656"/>
                    <a:chOff x="2586468" y="1493376"/>
                    <a:chExt cx="358850" cy="349656"/>
                  </a:xfrm>
                </p:grpSpPr>
                <p:sp>
                  <p:nvSpPr>
                    <p:cNvPr id="5039" name="Google Shape;5039;p68"/>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68"/>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1" name="Google Shape;5041;p68"/>
                  <p:cNvGrpSpPr/>
                  <p:nvPr/>
                </p:nvGrpSpPr>
                <p:grpSpPr>
                  <a:xfrm>
                    <a:off x="2807939" y="1494024"/>
                    <a:ext cx="358857" cy="349650"/>
                    <a:chOff x="2807939" y="1494024"/>
                    <a:chExt cx="358857" cy="349650"/>
                  </a:xfrm>
                </p:grpSpPr>
                <p:sp>
                  <p:nvSpPr>
                    <p:cNvPr id="5042" name="Google Shape;5042;p68"/>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68"/>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4" name="Google Shape;5044;p68"/>
                  <p:cNvGrpSpPr/>
                  <p:nvPr/>
                </p:nvGrpSpPr>
                <p:grpSpPr>
                  <a:xfrm>
                    <a:off x="2851133" y="1305635"/>
                    <a:ext cx="407089" cy="305057"/>
                    <a:chOff x="2851133" y="1305635"/>
                    <a:chExt cx="407089" cy="305057"/>
                  </a:xfrm>
                </p:grpSpPr>
                <p:sp>
                  <p:nvSpPr>
                    <p:cNvPr id="5045" name="Google Shape;5045;p68"/>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68"/>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7" name="Google Shape;5047;p68"/>
                  <p:cNvGrpSpPr/>
                  <p:nvPr/>
                </p:nvGrpSpPr>
                <p:grpSpPr>
                  <a:xfrm>
                    <a:off x="2727495" y="1120652"/>
                    <a:ext cx="300271" cy="396358"/>
                    <a:chOff x="2727495" y="1120652"/>
                    <a:chExt cx="300271" cy="396358"/>
                  </a:xfrm>
                </p:grpSpPr>
                <p:sp>
                  <p:nvSpPr>
                    <p:cNvPr id="5048" name="Google Shape;5048;p68"/>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68"/>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50" name="Google Shape;5050;p68"/>
                <p:cNvGrpSpPr/>
                <p:nvPr/>
              </p:nvGrpSpPr>
              <p:grpSpPr>
                <a:xfrm>
                  <a:off x="2722305" y="1350460"/>
                  <a:ext cx="308357" cy="308344"/>
                  <a:chOff x="2722305" y="1350460"/>
                  <a:chExt cx="308357" cy="308344"/>
                </a:xfrm>
              </p:grpSpPr>
              <p:sp>
                <p:nvSpPr>
                  <p:cNvPr id="5051" name="Google Shape;5051;p68"/>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52" name="Google Shape;5052;p68"/>
                  <p:cNvGrpSpPr/>
                  <p:nvPr/>
                </p:nvGrpSpPr>
                <p:grpSpPr>
                  <a:xfrm>
                    <a:off x="2725064" y="1364529"/>
                    <a:ext cx="297954" cy="280182"/>
                    <a:chOff x="2725064" y="1364529"/>
                    <a:chExt cx="297954" cy="280182"/>
                  </a:xfrm>
                </p:grpSpPr>
                <p:sp>
                  <p:nvSpPr>
                    <p:cNvPr id="5053" name="Google Shape;5053;p68"/>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68"/>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68"/>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68"/>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68"/>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5058" name="Google Shape;5058;p68"/>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68"/>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68"/>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68"/>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68"/>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3" name="Google Shape;5063;p68"/>
          <p:cNvGrpSpPr/>
          <p:nvPr/>
        </p:nvGrpSpPr>
        <p:grpSpPr>
          <a:xfrm>
            <a:off x="3909124" y="2727412"/>
            <a:ext cx="1569144" cy="591015"/>
            <a:chOff x="3820100" y="3023049"/>
            <a:chExt cx="1303926" cy="491162"/>
          </a:xfrm>
        </p:grpSpPr>
        <p:grpSp>
          <p:nvGrpSpPr>
            <p:cNvPr id="5064" name="Google Shape;5064;p68"/>
            <p:cNvGrpSpPr/>
            <p:nvPr/>
          </p:nvGrpSpPr>
          <p:grpSpPr>
            <a:xfrm>
              <a:off x="3820100" y="3023072"/>
              <a:ext cx="1303926" cy="491139"/>
              <a:chOff x="3820100" y="3023072"/>
              <a:chExt cx="1303926" cy="491139"/>
            </a:xfrm>
          </p:grpSpPr>
          <p:sp>
            <p:nvSpPr>
              <p:cNvPr id="5065" name="Google Shape;5065;p68"/>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68"/>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7" name="Google Shape;5067;p68"/>
            <p:cNvGrpSpPr/>
            <p:nvPr/>
          </p:nvGrpSpPr>
          <p:grpSpPr>
            <a:xfrm>
              <a:off x="4132439" y="3023645"/>
              <a:ext cx="393633" cy="177096"/>
              <a:chOff x="4132439" y="3023645"/>
              <a:chExt cx="393633" cy="177096"/>
            </a:xfrm>
          </p:grpSpPr>
          <p:sp>
            <p:nvSpPr>
              <p:cNvPr id="5068" name="Google Shape;5068;p68"/>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68"/>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0" name="Google Shape;5070;p68"/>
            <p:cNvGrpSpPr/>
            <p:nvPr/>
          </p:nvGrpSpPr>
          <p:grpSpPr>
            <a:xfrm>
              <a:off x="3921811" y="3023049"/>
              <a:ext cx="1002397" cy="388943"/>
              <a:chOff x="3921811" y="3023049"/>
              <a:chExt cx="1002397" cy="388943"/>
            </a:xfrm>
          </p:grpSpPr>
          <p:sp>
            <p:nvSpPr>
              <p:cNvPr id="5071" name="Google Shape;5071;p68"/>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68"/>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3" name="Google Shape;5073;p68"/>
            <p:cNvGrpSpPr/>
            <p:nvPr/>
          </p:nvGrpSpPr>
          <p:grpSpPr>
            <a:xfrm>
              <a:off x="4023645" y="3023049"/>
              <a:ext cx="683032" cy="286722"/>
              <a:chOff x="4023645" y="3023049"/>
              <a:chExt cx="683032" cy="286722"/>
            </a:xfrm>
          </p:grpSpPr>
          <p:sp>
            <p:nvSpPr>
              <p:cNvPr id="5074" name="Google Shape;5074;p68"/>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68"/>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76" name="Google Shape;5076;p68"/>
          <p:cNvGrpSpPr/>
          <p:nvPr/>
        </p:nvGrpSpPr>
        <p:grpSpPr>
          <a:xfrm>
            <a:off x="1541246" y="1854257"/>
            <a:ext cx="713522" cy="688025"/>
            <a:chOff x="1706078" y="2092648"/>
            <a:chExt cx="660913" cy="637296"/>
          </a:xfrm>
        </p:grpSpPr>
        <p:sp>
          <p:nvSpPr>
            <p:cNvPr id="5077" name="Google Shape;5077;p68"/>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78" name="Google Shape;5078;p68"/>
            <p:cNvGrpSpPr/>
            <p:nvPr/>
          </p:nvGrpSpPr>
          <p:grpSpPr>
            <a:xfrm>
              <a:off x="1706078" y="2092648"/>
              <a:ext cx="660913" cy="575241"/>
              <a:chOff x="1706078" y="2092648"/>
              <a:chExt cx="660913" cy="575241"/>
            </a:xfrm>
          </p:grpSpPr>
          <p:sp>
            <p:nvSpPr>
              <p:cNvPr id="5079" name="Google Shape;5079;p68"/>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68"/>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68"/>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82" name="Google Shape;5082;p68"/>
          <p:cNvGrpSpPr/>
          <p:nvPr/>
        </p:nvGrpSpPr>
        <p:grpSpPr>
          <a:xfrm>
            <a:off x="6303104" y="971806"/>
            <a:ext cx="1317459" cy="684168"/>
            <a:chOff x="238125" y="999450"/>
            <a:chExt cx="7140700" cy="3708225"/>
          </a:xfrm>
        </p:grpSpPr>
        <p:sp>
          <p:nvSpPr>
            <p:cNvPr id="5083" name="Google Shape;5083;p68"/>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68"/>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68"/>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68"/>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68"/>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68"/>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68"/>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68"/>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68"/>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 name="Shape 395"/>
        <p:cNvGrpSpPr/>
        <p:nvPr/>
      </p:nvGrpSpPr>
      <p:grpSpPr>
        <a:xfrm>
          <a:off x="0" y="0"/>
          <a:ext cx="0" cy="0"/>
          <a:chOff x="0" y="0"/>
          <a:chExt cx="0" cy="0"/>
        </a:xfrm>
      </p:grpSpPr>
      <p:sp>
        <p:nvSpPr>
          <p:cNvPr id="396" name="Google Shape;396;p33"/>
          <p:cNvSpPr/>
          <p:nvPr/>
        </p:nvSpPr>
        <p:spPr>
          <a:xfrm>
            <a:off x="1339813" y="1228150"/>
            <a:ext cx="2911500" cy="24768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3"/>
          <p:cNvSpPr txBox="1"/>
          <p:nvPr>
            <p:ph type="title"/>
          </p:nvPr>
        </p:nvSpPr>
        <p:spPr>
          <a:xfrm>
            <a:off x="4491888" y="1682463"/>
            <a:ext cx="3312300" cy="111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Purpose statement</a:t>
            </a:r>
            <a:endParaRPr/>
          </a:p>
        </p:txBody>
      </p:sp>
      <p:sp>
        <p:nvSpPr>
          <p:cNvPr id="398" name="Google Shape;398;p33"/>
          <p:cNvSpPr txBox="1"/>
          <p:nvPr>
            <p:ph idx="1" type="subTitle"/>
          </p:nvPr>
        </p:nvSpPr>
        <p:spPr>
          <a:xfrm>
            <a:off x="4491888" y="2851113"/>
            <a:ext cx="3312300" cy="60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enter a subtitle here if you need it</a:t>
            </a:r>
            <a:endParaRPr/>
          </a:p>
        </p:txBody>
      </p:sp>
      <p:sp>
        <p:nvSpPr>
          <p:cNvPr id="399" name="Google Shape;399;p33"/>
          <p:cNvSpPr txBox="1"/>
          <p:nvPr>
            <p:ph idx="2" type="title"/>
          </p:nvPr>
        </p:nvSpPr>
        <p:spPr>
          <a:xfrm>
            <a:off x="1931113" y="1872250"/>
            <a:ext cx="1728900" cy="1188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grpSp>
        <p:nvGrpSpPr>
          <p:cNvPr id="400" name="Google Shape;400;p33"/>
          <p:cNvGrpSpPr/>
          <p:nvPr/>
        </p:nvGrpSpPr>
        <p:grpSpPr>
          <a:xfrm rot="10800000">
            <a:off x="8057882" y="382596"/>
            <a:ext cx="288601" cy="1096693"/>
            <a:chOff x="1006700" y="2603975"/>
            <a:chExt cx="55450" cy="210700"/>
          </a:xfrm>
        </p:grpSpPr>
        <p:sp>
          <p:nvSpPr>
            <p:cNvPr id="401" name="Google Shape;401;p33"/>
            <p:cNvSpPr/>
            <p:nvPr/>
          </p:nvSpPr>
          <p:spPr>
            <a:xfrm>
              <a:off x="1006700" y="262997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3"/>
            <p:cNvSpPr/>
            <p:nvPr/>
          </p:nvSpPr>
          <p:spPr>
            <a:xfrm>
              <a:off x="1032700" y="260397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33"/>
            <p:cNvSpPr/>
            <p:nvPr/>
          </p:nvSpPr>
          <p:spPr>
            <a:xfrm>
              <a:off x="1006700" y="2707200"/>
              <a:ext cx="55450" cy="3850"/>
            </a:xfrm>
            <a:custGeom>
              <a:rect b="b" l="l" r="r" t="t"/>
              <a:pathLst>
                <a:path extrusionOk="0" h="154" w="2218">
                  <a:moveTo>
                    <a:pt x="0" y="1"/>
                  </a:moveTo>
                  <a:lnTo>
                    <a:pt x="0" y="154"/>
                  </a:lnTo>
                  <a:lnTo>
                    <a:pt x="2218" y="154"/>
                  </a:lnTo>
                  <a:lnTo>
                    <a:pt x="22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33"/>
            <p:cNvSpPr/>
            <p:nvPr/>
          </p:nvSpPr>
          <p:spPr>
            <a:xfrm>
              <a:off x="1032700" y="2681600"/>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3"/>
            <p:cNvSpPr/>
            <p:nvPr/>
          </p:nvSpPr>
          <p:spPr>
            <a:xfrm>
              <a:off x="1006700" y="278522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3"/>
            <p:cNvSpPr/>
            <p:nvPr/>
          </p:nvSpPr>
          <p:spPr>
            <a:xfrm>
              <a:off x="1032700" y="275922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 name="Google Shape;407;p33"/>
          <p:cNvGrpSpPr/>
          <p:nvPr/>
        </p:nvGrpSpPr>
        <p:grpSpPr>
          <a:xfrm>
            <a:off x="558602" y="508321"/>
            <a:ext cx="781224" cy="726909"/>
            <a:chOff x="827350" y="3629733"/>
            <a:chExt cx="1431600" cy="1332067"/>
          </a:xfrm>
        </p:grpSpPr>
        <p:sp>
          <p:nvSpPr>
            <p:cNvPr id="408" name="Google Shape;408;p33"/>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3"/>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3"/>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 name="Google Shape;411;p33"/>
          <p:cNvGrpSpPr/>
          <p:nvPr/>
        </p:nvGrpSpPr>
        <p:grpSpPr>
          <a:xfrm>
            <a:off x="1387564" y="321673"/>
            <a:ext cx="356325" cy="331552"/>
            <a:chOff x="827350" y="3629733"/>
            <a:chExt cx="1431600" cy="1332067"/>
          </a:xfrm>
        </p:grpSpPr>
        <p:sp>
          <p:nvSpPr>
            <p:cNvPr id="412" name="Google Shape;412;p33"/>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3"/>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3"/>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 name="Google Shape;415;p33"/>
          <p:cNvGrpSpPr/>
          <p:nvPr/>
        </p:nvGrpSpPr>
        <p:grpSpPr>
          <a:xfrm>
            <a:off x="7535601" y="3848738"/>
            <a:ext cx="895180" cy="832942"/>
            <a:chOff x="827350" y="3629733"/>
            <a:chExt cx="1431600" cy="1332067"/>
          </a:xfrm>
        </p:grpSpPr>
        <p:sp>
          <p:nvSpPr>
            <p:cNvPr id="416" name="Google Shape;416;p33"/>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3"/>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3"/>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 name="Google Shape;419;p33"/>
          <p:cNvGrpSpPr/>
          <p:nvPr/>
        </p:nvGrpSpPr>
        <p:grpSpPr>
          <a:xfrm>
            <a:off x="7902683" y="2980240"/>
            <a:ext cx="598982" cy="557337"/>
            <a:chOff x="827350" y="3629733"/>
            <a:chExt cx="1431600" cy="1332067"/>
          </a:xfrm>
        </p:grpSpPr>
        <p:sp>
          <p:nvSpPr>
            <p:cNvPr id="420" name="Google Shape;420;p33"/>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3"/>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3"/>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 name="Google Shape;423;p33"/>
          <p:cNvGrpSpPr/>
          <p:nvPr/>
        </p:nvGrpSpPr>
        <p:grpSpPr>
          <a:xfrm>
            <a:off x="6634531" y="4239131"/>
            <a:ext cx="464268" cy="431989"/>
            <a:chOff x="827350" y="3629733"/>
            <a:chExt cx="1431600" cy="1332067"/>
          </a:xfrm>
        </p:grpSpPr>
        <p:sp>
          <p:nvSpPr>
            <p:cNvPr id="424" name="Google Shape;424;p33"/>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3"/>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3"/>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 name="Google Shape;427;p33"/>
          <p:cNvGrpSpPr/>
          <p:nvPr/>
        </p:nvGrpSpPr>
        <p:grpSpPr>
          <a:xfrm rot="5400000">
            <a:off x="962657" y="3906771"/>
            <a:ext cx="288601" cy="1096693"/>
            <a:chOff x="1006700" y="2603975"/>
            <a:chExt cx="55450" cy="210700"/>
          </a:xfrm>
        </p:grpSpPr>
        <p:sp>
          <p:nvSpPr>
            <p:cNvPr id="428" name="Google Shape;428;p33"/>
            <p:cNvSpPr/>
            <p:nvPr/>
          </p:nvSpPr>
          <p:spPr>
            <a:xfrm>
              <a:off x="1006700" y="262997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3"/>
            <p:cNvSpPr/>
            <p:nvPr/>
          </p:nvSpPr>
          <p:spPr>
            <a:xfrm>
              <a:off x="1032700" y="260397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3"/>
            <p:cNvSpPr/>
            <p:nvPr/>
          </p:nvSpPr>
          <p:spPr>
            <a:xfrm>
              <a:off x="1006700" y="2707200"/>
              <a:ext cx="55450" cy="3850"/>
            </a:xfrm>
            <a:custGeom>
              <a:rect b="b" l="l" r="r" t="t"/>
              <a:pathLst>
                <a:path extrusionOk="0" h="154" w="2218">
                  <a:moveTo>
                    <a:pt x="0" y="1"/>
                  </a:moveTo>
                  <a:lnTo>
                    <a:pt x="0" y="154"/>
                  </a:lnTo>
                  <a:lnTo>
                    <a:pt x="2218" y="154"/>
                  </a:lnTo>
                  <a:lnTo>
                    <a:pt x="22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3"/>
            <p:cNvSpPr/>
            <p:nvPr/>
          </p:nvSpPr>
          <p:spPr>
            <a:xfrm>
              <a:off x="1032700" y="2681600"/>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3"/>
            <p:cNvSpPr/>
            <p:nvPr/>
          </p:nvSpPr>
          <p:spPr>
            <a:xfrm>
              <a:off x="1006700" y="278522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3"/>
            <p:cNvSpPr/>
            <p:nvPr/>
          </p:nvSpPr>
          <p:spPr>
            <a:xfrm>
              <a:off x="1032700" y="275922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95" name="Shape 5095"/>
        <p:cNvGrpSpPr/>
        <p:nvPr/>
      </p:nvGrpSpPr>
      <p:grpSpPr>
        <a:xfrm>
          <a:off x="0" y="0"/>
          <a:ext cx="0" cy="0"/>
          <a:chOff x="0" y="0"/>
          <a:chExt cx="0" cy="0"/>
        </a:xfrm>
      </p:grpSpPr>
      <p:grpSp>
        <p:nvGrpSpPr>
          <p:cNvPr id="5096" name="Google Shape;5096;p69"/>
          <p:cNvGrpSpPr/>
          <p:nvPr/>
        </p:nvGrpSpPr>
        <p:grpSpPr>
          <a:xfrm>
            <a:off x="717025" y="967615"/>
            <a:ext cx="1636117" cy="1526144"/>
            <a:chOff x="729238" y="1179665"/>
            <a:chExt cx="1636117" cy="1526144"/>
          </a:xfrm>
        </p:grpSpPr>
        <p:grpSp>
          <p:nvGrpSpPr>
            <p:cNvPr id="5097" name="Google Shape;5097;p69"/>
            <p:cNvGrpSpPr/>
            <p:nvPr/>
          </p:nvGrpSpPr>
          <p:grpSpPr>
            <a:xfrm>
              <a:off x="729238" y="1179665"/>
              <a:ext cx="80700" cy="1526144"/>
              <a:chOff x="729238" y="1179665"/>
              <a:chExt cx="80700" cy="1526144"/>
            </a:xfrm>
          </p:grpSpPr>
          <p:sp>
            <p:nvSpPr>
              <p:cNvPr id="5098" name="Google Shape;5098;p69"/>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69"/>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69"/>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69"/>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69"/>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69"/>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69"/>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69"/>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69"/>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69"/>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8" name="Google Shape;5108;p69"/>
            <p:cNvGrpSpPr/>
            <p:nvPr/>
          </p:nvGrpSpPr>
          <p:grpSpPr>
            <a:xfrm>
              <a:off x="903098" y="1179665"/>
              <a:ext cx="80700" cy="1526144"/>
              <a:chOff x="903098" y="1179665"/>
              <a:chExt cx="80700" cy="1526144"/>
            </a:xfrm>
          </p:grpSpPr>
          <p:sp>
            <p:nvSpPr>
              <p:cNvPr id="5109" name="Google Shape;5109;p69"/>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69"/>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69"/>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69"/>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69"/>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69"/>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69"/>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69"/>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69"/>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69"/>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9" name="Google Shape;5119;p69"/>
            <p:cNvGrpSpPr/>
            <p:nvPr/>
          </p:nvGrpSpPr>
          <p:grpSpPr>
            <a:xfrm>
              <a:off x="1076958" y="1179665"/>
              <a:ext cx="80700" cy="1526144"/>
              <a:chOff x="1076958" y="1179665"/>
              <a:chExt cx="80700" cy="1526144"/>
            </a:xfrm>
          </p:grpSpPr>
          <p:sp>
            <p:nvSpPr>
              <p:cNvPr id="5120" name="Google Shape;5120;p69"/>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69"/>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69"/>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69"/>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69"/>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69"/>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69"/>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69"/>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69"/>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69"/>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0" name="Google Shape;5130;p69"/>
            <p:cNvGrpSpPr/>
            <p:nvPr/>
          </p:nvGrpSpPr>
          <p:grpSpPr>
            <a:xfrm>
              <a:off x="1247707" y="1179665"/>
              <a:ext cx="80700" cy="1526144"/>
              <a:chOff x="1247707" y="1179665"/>
              <a:chExt cx="80700" cy="1526144"/>
            </a:xfrm>
          </p:grpSpPr>
          <p:sp>
            <p:nvSpPr>
              <p:cNvPr id="5131" name="Google Shape;5131;p69"/>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69"/>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69"/>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69"/>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69"/>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69"/>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69"/>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69"/>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69"/>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69"/>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1" name="Google Shape;5141;p69"/>
            <p:cNvGrpSpPr/>
            <p:nvPr/>
          </p:nvGrpSpPr>
          <p:grpSpPr>
            <a:xfrm>
              <a:off x="1421567" y="1179665"/>
              <a:ext cx="80700" cy="1526144"/>
              <a:chOff x="1421567" y="1179665"/>
              <a:chExt cx="80700" cy="1526144"/>
            </a:xfrm>
          </p:grpSpPr>
          <p:sp>
            <p:nvSpPr>
              <p:cNvPr id="5142" name="Google Shape;5142;p69"/>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69"/>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69"/>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69"/>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69"/>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69"/>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69"/>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69"/>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69"/>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69"/>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2" name="Google Shape;5152;p69"/>
            <p:cNvGrpSpPr/>
            <p:nvPr/>
          </p:nvGrpSpPr>
          <p:grpSpPr>
            <a:xfrm>
              <a:off x="1592327" y="1179665"/>
              <a:ext cx="80700" cy="1526144"/>
              <a:chOff x="1592327" y="1179665"/>
              <a:chExt cx="80700" cy="1526144"/>
            </a:xfrm>
          </p:grpSpPr>
          <p:sp>
            <p:nvSpPr>
              <p:cNvPr id="5153" name="Google Shape;5153;p69"/>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69"/>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69"/>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69"/>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69"/>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69"/>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69"/>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69"/>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69"/>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69"/>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3" name="Google Shape;5163;p69"/>
            <p:cNvGrpSpPr/>
            <p:nvPr/>
          </p:nvGrpSpPr>
          <p:grpSpPr>
            <a:xfrm>
              <a:off x="1766187" y="1179665"/>
              <a:ext cx="80700" cy="1526144"/>
              <a:chOff x="1766187" y="1179665"/>
              <a:chExt cx="80700" cy="1526144"/>
            </a:xfrm>
          </p:grpSpPr>
          <p:sp>
            <p:nvSpPr>
              <p:cNvPr id="5164" name="Google Shape;5164;p69"/>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69"/>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69"/>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69"/>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69"/>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69"/>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69"/>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69"/>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69"/>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69"/>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4" name="Google Shape;5174;p69"/>
            <p:cNvGrpSpPr/>
            <p:nvPr/>
          </p:nvGrpSpPr>
          <p:grpSpPr>
            <a:xfrm>
              <a:off x="1936935" y="1179665"/>
              <a:ext cx="80700" cy="1526144"/>
              <a:chOff x="1936935" y="1179665"/>
              <a:chExt cx="80700" cy="1526144"/>
            </a:xfrm>
          </p:grpSpPr>
          <p:sp>
            <p:nvSpPr>
              <p:cNvPr id="5175" name="Google Shape;5175;p69"/>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69"/>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69"/>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69"/>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69"/>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69"/>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69"/>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69"/>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69"/>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69"/>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5" name="Google Shape;5185;p69"/>
            <p:cNvGrpSpPr/>
            <p:nvPr/>
          </p:nvGrpSpPr>
          <p:grpSpPr>
            <a:xfrm>
              <a:off x="2110795" y="1179665"/>
              <a:ext cx="80700" cy="1526144"/>
              <a:chOff x="2110795" y="1179665"/>
              <a:chExt cx="80700" cy="1526144"/>
            </a:xfrm>
          </p:grpSpPr>
          <p:sp>
            <p:nvSpPr>
              <p:cNvPr id="5186" name="Google Shape;5186;p69"/>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69"/>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69"/>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69"/>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69"/>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69"/>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69"/>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69"/>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69"/>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69"/>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6" name="Google Shape;5196;p69"/>
            <p:cNvGrpSpPr/>
            <p:nvPr/>
          </p:nvGrpSpPr>
          <p:grpSpPr>
            <a:xfrm>
              <a:off x="2284655" y="1179665"/>
              <a:ext cx="80700" cy="1526144"/>
              <a:chOff x="2284655" y="1179665"/>
              <a:chExt cx="80700" cy="1526144"/>
            </a:xfrm>
          </p:grpSpPr>
          <p:sp>
            <p:nvSpPr>
              <p:cNvPr id="5197" name="Google Shape;5197;p69"/>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69"/>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69"/>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69"/>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69"/>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69"/>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69"/>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69"/>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69"/>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69"/>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07" name="Google Shape;5207;p69"/>
          <p:cNvGrpSpPr/>
          <p:nvPr/>
        </p:nvGrpSpPr>
        <p:grpSpPr>
          <a:xfrm>
            <a:off x="2611692" y="986753"/>
            <a:ext cx="1364248" cy="1102133"/>
            <a:chOff x="2623904" y="1198803"/>
            <a:chExt cx="1364248" cy="1102133"/>
          </a:xfrm>
        </p:grpSpPr>
        <p:grpSp>
          <p:nvGrpSpPr>
            <p:cNvPr id="5208" name="Google Shape;5208;p69"/>
            <p:cNvGrpSpPr/>
            <p:nvPr/>
          </p:nvGrpSpPr>
          <p:grpSpPr>
            <a:xfrm>
              <a:off x="2623907" y="1198803"/>
              <a:ext cx="1364245" cy="273000"/>
              <a:chOff x="2623907" y="1198803"/>
              <a:chExt cx="1364245" cy="273000"/>
            </a:xfrm>
          </p:grpSpPr>
          <p:sp>
            <p:nvSpPr>
              <p:cNvPr id="5209" name="Google Shape;5209;p69"/>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69"/>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69"/>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69"/>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69"/>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4" name="Google Shape;5214;p69"/>
            <p:cNvGrpSpPr/>
            <p:nvPr/>
          </p:nvGrpSpPr>
          <p:grpSpPr>
            <a:xfrm>
              <a:off x="2623904" y="1476964"/>
              <a:ext cx="1364245" cy="273000"/>
              <a:chOff x="2623904" y="1476964"/>
              <a:chExt cx="1364245" cy="273000"/>
            </a:xfrm>
          </p:grpSpPr>
          <p:sp>
            <p:nvSpPr>
              <p:cNvPr id="5215" name="Google Shape;5215;p69"/>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69"/>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69"/>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69"/>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69"/>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0" name="Google Shape;5220;p69"/>
            <p:cNvGrpSpPr/>
            <p:nvPr/>
          </p:nvGrpSpPr>
          <p:grpSpPr>
            <a:xfrm>
              <a:off x="2623907" y="1749775"/>
              <a:ext cx="1364245" cy="273000"/>
              <a:chOff x="2623907" y="1749775"/>
              <a:chExt cx="1364245" cy="273000"/>
            </a:xfrm>
          </p:grpSpPr>
          <p:sp>
            <p:nvSpPr>
              <p:cNvPr id="5221" name="Google Shape;5221;p69"/>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69"/>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69"/>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69"/>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69"/>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6" name="Google Shape;5226;p69"/>
            <p:cNvGrpSpPr/>
            <p:nvPr/>
          </p:nvGrpSpPr>
          <p:grpSpPr>
            <a:xfrm>
              <a:off x="2623904" y="2027936"/>
              <a:ext cx="1364245" cy="273000"/>
              <a:chOff x="2623904" y="2027936"/>
              <a:chExt cx="1364245" cy="273000"/>
            </a:xfrm>
          </p:grpSpPr>
          <p:sp>
            <p:nvSpPr>
              <p:cNvPr id="5227" name="Google Shape;5227;p69"/>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69"/>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69"/>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69"/>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69"/>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32" name="Google Shape;5232;p69"/>
          <p:cNvGrpSpPr/>
          <p:nvPr/>
        </p:nvGrpSpPr>
        <p:grpSpPr>
          <a:xfrm>
            <a:off x="2601153" y="2445826"/>
            <a:ext cx="1387541" cy="159124"/>
            <a:chOff x="3200660" y="2180272"/>
            <a:chExt cx="2563824" cy="378237"/>
          </a:xfrm>
        </p:grpSpPr>
        <p:sp>
          <p:nvSpPr>
            <p:cNvPr id="5233" name="Google Shape;5233;p69"/>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69"/>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69"/>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69"/>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69"/>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69"/>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69"/>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69"/>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69"/>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69"/>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69"/>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69"/>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69"/>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69"/>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69"/>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69"/>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69"/>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69"/>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1" name="Google Shape;5251;p69"/>
          <p:cNvGrpSpPr/>
          <p:nvPr/>
        </p:nvGrpSpPr>
        <p:grpSpPr>
          <a:xfrm>
            <a:off x="2597677" y="2723590"/>
            <a:ext cx="1390502" cy="159625"/>
            <a:chOff x="3530150" y="2790075"/>
            <a:chExt cx="1962600" cy="225300"/>
          </a:xfrm>
        </p:grpSpPr>
        <p:sp>
          <p:nvSpPr>
            <p:cNvPr id="5252" name="Google Shape;5252;p69"/>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69"/>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4" name="Google Shape;5254;p69"/>
          <p:cNvGrpSpPr/>
          <p:nvPr/>
        </p:nvGrpSpPr>
        <p:grpSpPr>
          <a:xfrm>
            <a:off x="2597735" y="3001855"/>
            <a:ext cx="1411629" cy="154175"/>
            <a:chOff x="3558802" y="4011244"/>
            <a:chExt cx="1866000" cy="111600"/>
          </a:xfrm>
        </p:grpSpPr>
        <p:sp>
          <p:nvSpPr>
            <p:cNvPr id="5255" name="Google Shape;5255;p69"/>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69"/>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7" name="Google Shape;5257;p69"/>
          <p:cNvGrpSpPr/>
          <p:nvPr/>
        </p:nvGrpSpPr>
        <p:grpSpPr>
          <a:xfrm>
            <a:off x="2598023" y="2207425"/>
            <a:ext cx="1383503" cy="119761"/>
            <a:chOff x="3465975" y="2270258"/>
            <a:chExt cx="1986364" cy="171947"/>
          </a:xfrm>
        </p:grpSpPr>
        <p:sp>
          <p:nvSpPr>
            <p:cNvPr id="5258" name="Google Shape;5258;p69"/>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69"/>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69"/>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69"/>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69"/>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69"/>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69"/>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69"/>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6" name="Google Shape;5266;p69"/>
          <p:cNvGrpSpPr/>
          <p:nvPr/>
        </p:nvGrpSpPr>
        <p:grpSpPr>
          <a:xfrm>
            <a:off x="2609030" y="3571198"/>
            <a:ext cx="1369531" cy="195460"/>
            <a:chOff x="723300" y="4253549"/>
            <a:chExt cx="2276482" cy="324900"/>
          </a:xfrm>
        </p:grpSpPr>
        <p:sp>
          <p:nvSpPr>
            <p:cNvPr id="5267" name="Google Shape;5267;p69"/>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69"/>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69"/>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69"/>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69"/>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2" name="Google Shape;5272;p69"/>
          <p:cNvGrpSpPr/>
          <p:nvPr/>
        </p:nvGrpSpPr>
        <p:grpSpPr>
          <a:xfrm>
            <a:off x="2598591" y="3272439"/>
            <a:ext cx="1389066" cy="180119"/>
            <a:chOff x="705948" y="3788465"/>
            <a:chExt cx="2308953" cy="299400"/>
          </a:xfrm>
        </p:grpSpPr>
        <p:sp>
          <p:nvSpPr>
            <p:cNvPr id="5273" name="Google Shape;5273;p69"/>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69"/>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69"/>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69"/>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69"/>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8" name="Google Shape;5278;p69"/>
          <p:cNvGrpSpPr/>
          <p:nvPr/>
        </p:nvGrpSpPr>
        <p:grpSpPr>
          <a:xfrm>
            <a:off x="4195581" y="1876393"/>
            <a:ext cx="1433821" cy="191501"/>
            <a:chOff x="4273350" y="2088443"/>
            <a:chExt cx="1433821" cy="191501"/>
          </a:xfrm>
        </p:grpSpPr>
        <p:grpSp>
          <p:nvGrpSpPr>
            <p:cNvPr id="5279" name="Google Shape;5279;p69"/>
            <p:cNvGrpSpPr/>
            <p:nvPr/>
          </p:nvGrpSpPr>
          <p:grpSpPr>
            <a:xfrm>
              <a:off x="4273350" y="2088443"/>
              <a:ext cx="1433821" cy="0"/>
              <a:chOff x="5224975" y="2962250"/>
              <a:chExt cx="1544400" cy="0"/>
            </a:xfrm>
          </p:grpSpPr>
          <p:cxnSp>
            <p:nvCxnSpPr>
              <p:cNvPr id="5280" name="Google Shape;5280;p69"/>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281" name="Google Shape;5281;p69"/>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5282" name="Google Shape;5282;p69"/>
            <p:cNvGrpSpPr/>
            <p:nvPr/>
          </p:nvGrpSpPr>
          <p:grpSpPr>
            <a:xfrm>
              <a:off x="4273350" y="2279944"/>
              <a:ext cx="1433821" cy="0"/>
              <a:chOff x="5224975" y="2962250"/>
              <a:chExt cx="1544400" cy="0"/>
            </a:xfrm>
          </p:grpSpPr>
          <p:cxnSp>
            <p:nvCxnSpPr>
              <p:cNvPr id="5283" name="Google Shape;5283;p69"/>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284" name="Google Shape;5284;p69"/>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5285" name="Google Shape;5285;p69"/>
          <p:cNvGrpSpPr/>
          <p:nvPr/>
        </p:nvGrpSpPr>
        <p:grpSpPr>
          <a:xfrm>
            <a:off x="2646528" y="3885297"/>
            <a:ext cx="1304609" cy="294074"/>
            <a:chOff x="2658741" y="4097347"/>
            <a:chExt cx="1304609" cy="294074"/>
          </a:xfrm>
        </p:grpSpPr>
        <p:grpSp>
          <p:nvGrpSpPr>
            <p:cNvPr id="5286" name="Google Shape;5286;p69"/>
            <p:cNvGrpSpPr/>
            <p:nvPr/>
          </p:nvGrpSpPr>
          <p:grpSpPr>
            <a:xfrm>
              <a:off x="2658741" y="4097347"/>
              <a:ext cx="118572" cy="294074"/>
              <a:chOff x="3343310" y="4475555"/>
              <a:chExt cx="127717" cy="316753"/>
            </a:xfrm>
          </p:grpSpPr>
          <p:sp>
            <p:nvSpPr>
              <p:cNvPr id="5287" name="Google Shape;5287;p6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6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9" name="Google Shape;5289;p69"/>
            <p:cNvGrpSpPr/>
            <p:nvPr/>
          </p:nvGrpSpPr>
          <p:grpSpPr>
            <a:xfrm>
              <a:off x="3815519" y="4098388"/>
              <a:ext cx="147831" cy="291991"/>
              <a:chOff x="3527539" y="4476677"/>
              <a:chExt cx="159232" cy="314510"/>
            </a:xfrm>
          </p:grpSpPr>
          <p:sp>
            <p:nvSpPr>
              <p:cNvPr id="5290" name="Google Shape;5290;p6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6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2" name="Google Shape;5292;p69"/>
            <p:cNvGrpSpPr/>
            <p:nvPr/>
          </p:nvGrpSpPr>
          <p:grpSpPr>
            <a:xfrm>
              <a:off x="3511696" y="4098388"/>
              <a:ext cx="147831" cy="291991"/>
              <a:chOff x="3527539" y="4476677"/>
              <a:chExt cx="159232" cy="314510"/>
            </a:xfrm>
          </p:grpSpPr>
          <p:sp>
            <p:nvSpPr>
              <p:cNvPr id="5293" name="Google Shape;5293;p6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6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5" name="Google Shape;5295;p69"/>
            <p:cNvGrpSpPr/>
            <p:nvPr/>
          </p:nvGrpSpPr>
          <p:grpSpPr>
            <a:xfrm>
              <a:off x="3207874" y="4098388"/>
              <a:ext cx="147831" cy="291991"/>
              <a:chOff x="3527539" y="4476677"/>
              <a:chExt cx="159232" cy="314510"/>
            </a:xfrm>
          </p:grpSpPr>
          <p:sp>
            <p:nvSpPr>
              <p:cNvPr id="5296" name="Google Shape;5296;p6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6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8" name="Google Shape;5298;p69"/>
            <p:cNvGrpSpPr/>
            <p:nvPr/>
          </p:nvGrpSpPr>
          <p:grpSpPr>
            <a:xfrm>
              <a:off x="2933305" y="4097347"/>
              <a:ext cx="118572" cy="294074"/>
              <a:chOff x="3343310" y="4475555"/>
              <a:chExt cx="127717" cy="316753"/>
            </a:xfrm>
          </p:grpSpPr>
          <p:sp>
            <p:nvSpPr>
              <p:cNvPr id="5299" name="Google Shape;5299;p6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6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01" name="Google Shape;5301;p69"/>
          <p:cNvGrpSpPr/>
          <p:nvPr/>
        </p:nvGrpSpPr>
        <p:grpSpPr>
          <a:xfrm>
            <a:off x="4197136" y="963991"/>
            <a:ext cx="1430711" cy="751237"/>
            <a:chOff x="5159450" y="1919950"/>
            <a:chExt cx="1541050" cy="862500"/>
          </a:xfrm>
        </p:grpSpPr>
        <p:sp>
          <p:nvSpPr>
            <p:cNvPr id="5302" name="Google Shape;5302;p69"/>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5303" name="Google Shape;5303;p69"/>
            <p:cNvGrpSpPr/>
            <p:nvPr/>
          </p:nvGrpSpPr>
          <p:grpSpPr>
            <a:xfrm>
              <a:off x="5159450" y="1919950"/>
              <a:ext cx="1541050" cy="862500"/>
              <a:chOff x="5159450" y="1919950"/>
              <a:chExt cx="1541050" cy="862500"/>
            </a:xfrm>
          </p:grpSpPr>
          <p:cxnSp>
            <p:nvCxnSpPr>
              <p:cNvPr id="5304" name="Google Shape;5304;p69"/>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5305" name="Google Shape;5305;p69"/>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5306" name="Google Shape;5306;p69"/>
          <p:cNvGrpSpPr/>
          <p:nvPr/>
        </p:nvGrpSpPr>
        <p:grpSpPr>
          <a:xfrm>
            <a:off x="4245274" y="2227761"/>
            <a:ext cx="1334436" cy="967914"/>
            <a:chOff x="4294923" y="2439811"/>
            <a:chExt cx="1334436" cy="967914"/>
          </a:xfrm>
        </p:grpSpPr>
        <p:grpSp>
          <p:nvGrpSpPr>
            <p:cNvPr id="5307" name="Google Shape;5307;p69"/>
            <p:cNvGrpSpPr/>
            <p:nvPr/>
          </p:nvGrpSpPr>
          <p:grpSpPr>
            <a:xfrm>
              <a:off x="4960455" y="2469658"/>
              <a:ext cx="668904" cy="885524"/>
              <a:chOff x="4960455" y="2469658"/>
              <a:chExt cx="668904" cy="885524"/>
            </a:xfrm>
          </p:grpSpPr>
          <p:sp>
            <p:nvSpPr>
              <p:cNvPr id="5308" name="Google Shape;5308;p69"/>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69"/>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69"/>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69"/>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69"/>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69"/>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4" name="Google Shape;5314;p69"/>
            <p:cNvGrpSpPr/>
            <p:nvPr/>
          </p:nvGrpSpPr>
          <p:grpSpPr>
            <a:xfrm>
              <a:off x="4294923" y="2469658"/>
              <a:ext cx="668951" cy="885524"/>
              <a:chOff x="4294923" y="2469658"/>
              <a:chExt cx="668951" cy="885524"/>
            </a:xfrm>
          </p:grpSpPr>
          <p:sp>
            <p:nvSpPr>
              <p:cNvPr id="5315" name="Google Shape;5315;p69"/>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69"/>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69"/>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69"/>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69"/>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69"/>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21" name="Google Shape;5321;p69"/>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2" name="Google Shape;5322;p69"/>
          <p:cNvGrpSpPr/>
          <p:nvPr/>
        </p:nvGrpSpPr>
        <p:grpSpPr>
          <a:xfrm>
            <a:off x="4231477" y="3282206"/>
            <a:ext cx="1430949" cy="897289"/>
            <a:chOff x="4351371" y="3547942"/>
            <a:chExt cx="1345130" cy="843475"/>
          </a:xfrm>
        </p:grpSpPr>
        <p:grpSp>
          <p:nvGrpSpPr>
            <p:cNvPr id="5323" name="Google Shape;5323;p69"/>
            <p:cNvGrpSpPr/>
            <p:nvPr/>
          </p:nvGrpSpPr>
          <p:grpSpPr>
            <a:xfrm>
              <a:off x="4351371" y="4209917"/>
              <a:ext cx="1345130" cy="181500"/>
              <a:chOff x="4351371" y="4209917"/>
              <a:chExt cx="1345130" cy="181500"/>
            </a:xfrm>
          </p:grpSpPr>
          <p:sp>
            <p:nvSpPr>
              <p:cNvPr id="5324" name="Google Shape;5324;p69"/>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25" name="Google Shape;5325;p69"/>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5326" name="Google Shape;5326;p69"/>
            <p:cNvGrpSpPr/>
            <p:nvPr/>
          </p:nvGrpSpPr>
          <p:grpSpPr>
            <a:xfrm>
              <a:off x="4403010" y="3985221"/>
              <a:ext cx="1109518" cy="181500"/>
              <a:chOff x="4403010" y="3985221"/>
              <a:chExt cx="1109518" cy="181500"/>
            </a:xfrm>
          </p:grpSpPr>
          <p:sp>
            <p:nvSpPr>
              <p:cNvPr id="5327" name="Google Shape;5327;p69"/>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28" name="Google Shape;5328;p69"/>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5329" name="Google Shape;5329;p69"/>
            <p:cNvGrpSpPr/>
            <p:nvPr/>
          </p:nvGrpSpPr>
          <p:grpSpPr>
            <a:xfrm>
              <a:off x="4618704" y="3766582"/>
              <a:ext cx="807858" cy="181500"/>
              <a:chOff x="4618704" y="3766582"/>
              <a:chExt cx="807858" cy="181500"/>
            </a:xfrm>
          </p:grpSpPr>
          <p:sp>
            <p:nvSpPr>
              <p:cNvPr id="5330" name="Google Shape;5330;p69"/>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31" name="Google Shape;5331;p69"/>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5332" name="Google Shape;5332;p69"/>
            <p:cNvGrpSpPr/>
            <p:nvPr/>
          </p:nvGrpSpPr>
          <p:grpSpPr>
            <a:xfrm>
              <a:off x="4735238" y="3547942"/>
              <a:ext cx="462839" cy="181500"/>
              <a:chOff x="4735238" y="3547942"/>
              <a:chExt cx="462839" cy="181500"/>
            </a:xfrm>
          </p:grpSpPr>
          <p:sp>
            <p:nvSpPr>
              <p:cNvPr id="5333" name="Google Shape;5333;p69"/>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34" name="Google Shape;5334;p69"/>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5335" name="Google Shape;5335;p69"/>
          <p:cNvGrpSpPr/>
          <p:nvPr/>
        </p:nvGrpSpPr>
        <p:grpSpPr>
          <a:xfrm>
            <a:off x="7407835" y="2217530"/>
            <a:ext cx="1020955" cy="928853"/>
            <a:chOff x="926675" y="238125"/>
            <a:chExt cx="5755100" cy="5232975"/>
          </a:xfrm>
        </p:grpSpPr>
        <p:sp>
          <p:nvSpPr>
            <p:cNvPr id="5336" name="Google Shape;5336;p69"/>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69"/>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69"/>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69"/>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0" name="Google Shape;5340;p69"/>
          <p:cNvGrpSpPr/>
          <p:nvPr/>
        </p:nvGrpSpPr>
        <p:grpSpPr>
          <a:xfrm>
            <a:off x="715208" y="2616265"/>
            <a:ext cx="1695374" cy="1560837"/>
            <a:chOff x="727421" y="2828315"/>
            <a:chExt cx="1695374" cy="1560837"/>
          </a:xfrm>
        </p:grpSpPr>
        <p:grpSp>
          <p:nvGrpSpPr>
            <p:cNvPr id="5341" name="Google Shape;5341;p69"/>
            <p:cNvGrpSpPr/>
            <p:nvPr/>
          </p:nvGrpSpPr>
          <p:grpSpPr>
            <a:xfrm>
              <a:off x="727421" y="2828315"/>
              <a:ext cx="1695374" cy="1560837"/>
              <a:chOff x="734799" y="2782450"/>
              <a:chExt cx="1571100" cy="1577400"/>
            </a:xfrm>
          </p:grpSpPr>
          <p:cxnSp>
            <p:nvCxnSpPr>
              <p:cNvPr id="5342" name="Google Shape;5342;p69"/>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5343" name="Google Shape;5343;p69"/>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5344" name="Google Shape;5344;p69"/>
            <p:cNvGrpSpPr/>
            <p:nvPr/>
          </p:nvGrpSpPr>
          <p:grpSpPr>
            <a:xfrm>
              <a:off x="819108" y="2882501"/>
              <a:ext cx="1556791" cy="1426186"/>
              <a:chOff x="819108" y="2882501"/>
              <a:chExt cx="1556791" cy="1426186"/>
            </a:xfrm>
          </p:grpSpPr>
          <p:grpSp>
            <p:nvGrpSpPr>
              <p:cNvPr id="5345" name="Google Shape;5345;p69"/>
              <p:cNvGrpSpPr/>
              <p:nvPr/>
            </p:nvGrpSpPr>
            <p:grpSpPr>
              <a:xfrm>
                <a:off x="819108" y="2882501"/>
                <a:ext cx="103104" cy="1426186"/>
                <a:chOff x="4674013" y="3100904"/>
                <a:chExt cx="122758" cy="1698043"/>
              </a:xfrm>
            </p:grpSpPr>
            <p:sp>
              <p:nvSpPr>
                <p:cNvPr id="5346" name="Google Shape;5346;p69"/>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69"/>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69"/>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69"/>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69"/>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69"/>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69"/>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3" name="Google Shape;5353;p69"/>
              <p:cNvGrpSpPr/>
              <p:nvPr/>
            </p:nvGrpSpPr>
            <p:grpSpPr>
              <a:xfrm>
                <a:off x="1062475" y="2882501"/>
                <a:ext cx="103104" cy="1426186"/>
                <a:chOff x="4940438" y="3100904"/>
                <a:chExt cx="122758" cy="1698043"/>
              </a:xfrm>
            </p:grpSpPr>
            <p:sp>
              <p:nvSpPr>
                <p:cNvPr id="5354" name="Google Shape;5354;p69"/>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69"/>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69"/>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69"/>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69"/>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69"/>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69"/>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1" name="Google Shape;5361;p69"/>
              <p:cNvGrpSpPr/>
              <p:nvPr/>
            </p:nvGrpSpPr>
            <p:grpSpPr>
              <a:xfrm>
                <a:off x="1299324" y="2882501"/>
                <a:ext cx="103104" cy="1426186"/>
                <a:chOff x="5206863" y="3100904"/>
                <a:chExt cx="122758" cy="1698043"/>
              </a:xfrm>
            </p:grpSpPr>
            <p:sp>
              <p:nvSpPr>
                <p:cNvPr id="5362" name="Google Shape;5362;p6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6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6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6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6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6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6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9" name="Google Shape;5369;p69"/>
              <p:cNvGrpSpPr/>
              <p:nvPr/>
            </p:nvGrpSpPr>
            <p:grpSpPr>
              <a:xfrm>
                <a:off x="1786057" y="2882501"/>
                <a:ext cx="103104" cy="1426186"/>
                <a:chOff x="6006138" y="3143629"/>
                <a:chExt cx="122758" cy="1698043"/>
              </a:xfrm>
            </p:grpSpPr>
            <p:sp>
              <p:nvSpPr>
                <p:cNvPr id="5370" name="Google Shape;5370;p6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6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6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6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6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6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6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7" name="Google Shape;5377;p69"/>
              <p:cNvGrpSpPr/>
              <p:nvPr/>
            </p:nvGrpSpPr>
            <p:grpSpPr>
              <a:xfrm>
                <a:off x="2029422" y="2882501"/>
                <a:ext cx="103104" cy="1426186"/>
                <a:chOff x="6805413" y="3100904"/>
                <a:chExt cx="122758" cy="1698043"/>
              </a:xfrm>
            </p:grpSpPr>
            <p:sp>
              <p:nvSpPr>
                <p:cNvPr id="5378" name="Google Shape;5378;p69"/>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69"/>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69"/>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69"/>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69"/>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69"/>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69"/>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5" name="Google Shape;5385;p69"/>
              <p:cNvGrpSpPr/>
              <p:nvPr/>
            </p:nvGrpSpPr>
            <p:grpSpPr>
              <a:xfrm>
                <a:off x="2272795" y="2882501"/>
                <a:ext cx="103104" cy="1426186"/>
                <a:chOff x="5206863" y="3100904"/>
                <a:chExt cx="122758" cy="1698043"/>
              </a:xfrm>
            </p:grpSpPr>
            <p:sp>
              <p:nvSpPr>
                <p:cNvPr id="5386" name="Google Shape;5386;p6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6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6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6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6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6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6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3" name="Google Shape;5393;p69"/>
              <p:cNvGrpSpPr/>
              <p:nvPr/>
            </p:nvGrpSpPr>
            <p:grpSpPr>
              <a:xfrm>
                <a:off x="1542694" y="2882501"/>
                <a:ext cx="103104" cy="1426186"/>
                <a:chOff x="6006138" y="3143629"/>
                <a:chExt cx="122758" cy="1698043"/>
              </a:xfrm>
            </p:grpSpPr>
            <p:sp>
              <p:nvSpPr>
                <p:cNvPr id="5394" name="Google Shape;5394;p6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6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6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6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6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6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6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401" name="Google Shape;5401;p69"/>
          <p:cNvGrpSpPr/>
          <p:nvPr/>
        </p:nvGrpSpPr>
        <p:grpSpPr>
          <a:xfrm>
            <a:off x="5671259" y="3305987"/>
            <a:ext cx="2749952" cy="870677"/>
            <a:chOff x="238125" y="1725700"/>
            <a:chExt cx="7139025" cy="2260325"/>
          </a:xfrm>
        </p:grpSpPr>
        <p:sp>
          <p:nvSpPr>
            <p:cNvPr id="5402" name="Google Shape;5402;p69"/>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69"/>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69"/>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69"/>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69"/>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69"/>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69"/>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69"/>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69"/>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69"/>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2" name="Google Shape;5412;p69"/>
          <p:cNvGrpSpPr/>
          <p:nvPr/>
        </p:nvGrpSpPr>
        <p:grpSpPr>
          <a:xfrm>
            <a:off x="5941423" y="2247733"/>
            <a:ext cx="1105452" cy="916747"/>
            <a:chOff x="5249100" y="1210600"/>
            <a:chExt cx="3502700" cy="2904775"/>
          </a:xfrm>
        </p:grpSpPr>
        <p:sp>
          <p:nvSpPr>
            <p:cNvPr id="5413" name="Google Shape;5413;p69"/>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69"/>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69"/>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69"/>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17" name="Google Shape;5417;p69"/>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5418" name="Google Shape;5418;p69"/>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5419" name="Google Shape;5419;p69"/>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5420" name="Google Shape;5420;p69"/>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5421" name="Google Shape;5421;p69"/>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2" name="Google Shape;5422;p69"/>
          <p:cNvGrpSpPr/>
          <p:nvPr/>
        </p:nvGrpSpPr>
        <p:grpSpPr>
          <a:xfrm>
            <a:off x="7123971" y="967151"/>
            <a:ext cx="1304650" cy="1124856"/>
            <a:chOff x="7287122" y="1165658"/>
            <a:chExt cx="1219413" cy="1051365"/>
          </a:xfrm>
        </p:grpSpPr>
        <p:grpSp>
          <p:nvGrpSpPr>
            <p:cNvPr id="5423" name="Google Shape;5423;p69"/>
            <p:cNvGrpSpPr/>
            <p:nvPr/>
          </p:nvGrpSpPr>
          <p:grpSpPr>
            <a:xfrm>
              <a:off x="7287122" y="1969723"/>
              <a:ext cx="1219413" cy="247300"/>
              <a:chOff x="7287122" y="1969723"/>
              <a:chExt cx="1219413" cy="247300"/>
            </a:xfrm>
          </p:grpSpPr>
          <p:sp>
            <p:nvSpPr>
              <p:cNvPr id="5424" name="Google Shape;5424;p69"/>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25" name="Google Shape;5425;p69"/>
              <p:cNvGrpSpPr/>
              <p:nvPr/>
            </p:nvGrpSpPr>
            <p:grpSpPr>
              <a:xfrm>
                <a:off x="7287122" y="2063892"/>
                <a:ext cx="1151753" cy="73428"/>
                <a:chOff x="7287122" y="2063892"/>
                <a:chExt cx="1151753" cy="73428"/>
              </a:xfrm>
            </p:grpSpPr>
            <p:sp>
              <p:nvSpPr>
                <p:cNvPr id="5426" name="Google Shape;5426;p69"/>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27" name="Google Shape;5427;p69"/>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5428" name="Google Shape;5428;p69"/>
            <p:cNvGrpSpPr/>
            <p:nvPr/>
          </p:nvGrpSpPr>
          <p:grpSpPr>
            <a:xfrm>
              <a:off x="7287122" y="1712201"/>
              <a:ext cx="1219403" cy="246767"/>
              <a:chOff x="7287122" y="1712201"/>
              <a:chExt cx="1219403" cy="246767"/>
            </a:xfrm>
          </p:grpSpPr>
          <p:sp>
            <p:nvSpPr>
              <p:cNvPr id="5429" name="Google Shape;5429;p69"/>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30" name="Google Shape;5430;p69"/>
              <p:cNvGrpSpPr/>
              <p:nvPr/>
            </p:nvGrpSpPr>
            <p:grpSpPr>
              <a:xfrm>
                <a:off x="7287122" y="1842861"/>
                <a:ext cx="1005303" cy="73419"/>
                <a:chOff x="7287122" y="1842861"/>
                <a:chExt cx="1005303" cy="73419"/>
              </a:xfrm>
            </p:grpSpPr>
            <p:sp>
              <p:nvSpPr>
                <p:cNvPr id="5431" name="Google Shape;5431;p69"/>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32" name="Google Shape;5432;p69"/>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5433" name="Google Shape;5433;p69"/>
            <p:cNvGrpSpPr/>
            <p:nvPr/>
          </p:nvGrpSpPr>
          <p:grpSpPr>
            <a:xfrm>
              <a:off x="7287122" y="1447520"/>
              <a:ext cx="1219403" cy="286667"/>
              <a:chOff x="7287122" y="1447520"/>
              <a:chExt cx="1219403" cy="286667"/>
            </a:xfrm>
          </p:grpSpPr>
          <p:sp>
            <p:nvSpPr>
              <p:cNvPr id="5434" name="Google Shape;5434;p69"/>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35" name="Google Shape;5435;p69"/>
              <p:cNvGrpSpPr/>
              <p:nvPr/>
            </p:nvGrpSpPr>
            <p:grpSpPr>
              <a:xfrm>
                <a:off x="7287122" y="1581977"/>
                <a:ext cx="852803" cy="73428"/>
                <a:chOff x="7287122" y="1581977"/>
                <a:chExt cx="852803" cy="73428"/>
              </a:xfrm>
            </p:grpSpPr>
            <p:sp>
              <p:nvSpPr>
                <p:cNvPr id="5436" name="Google Shape;5436;p69"/>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37" name="Google Shape;5437;p69"/>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5438" name="Google Shape;5438;p69"/>
            <p:cNvGrpSpPr/>
            <p:nvPr/>
          </p:nvGrpSpPr>
          <p:grpSpPr>
            <a:xfrm>
              <a:off x="7287122" y="1165658"/>
              <a:ext cx="1219403" cy="344253"/>
              <a:chOff x="7287122" y="1165658"/>
              <a:chExt cx="1219403" cy="344253"/>
            </a:xfrm>
          </p:grpSpPr>
          <p:sp>
            <p:nvSpPr>
              <p:cNvPr id="5439" name="Google Shape;5439;p69"/>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40" name="Google Shape;5440;p69"/>
              <p:cNvGrpSpPr/>
              <p:nvPr/>
            </p:nvGrpSpPr>
            <p:grpSpPr>
              <a:xfrm>
                <a:off x="7287122" y="1341025"/>
                <a:ext cx="695703" cy="73419"/>
                <a:chOff x="7287122" y="1341025"/>
                <a:chExt cx="695703" cy="73419"/>
              </a:xfrm>
            </p:grpSpPr>
            <p:sp>
              <p:nvSpPr>
                <p:cNvPr id="5441" name="Google Shape;5441;p69"/>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42" name="Google Shape;5442;p69"/>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5443" name="Google Shape;5443;p69"/>
          <p:cNvGrpSpPr/>
          <p:nvPr/>
        </p:nvGrpSpPr>
        <p:grpSpPr>
          <a:xfrm>
            <a:off x="5790463" y="973174"/>
            <a:ext cx="1397729" cy="1098540"/>
            <a:chOff x="5900602" y="1193063"/>
            <a:chExt cx="1299851" cy="1021707"/>
          </a:xfrm>
        </p:grpSpPr>
        <p:grpSp>
          <p:nvGrpSpPr>
            <p:cNvPr id="5444" name="Google Shape;5444;p69"/>
            <p:cNvGrpSpPr/>
            <p:nvPr/>
          </p:nvGrpSpPr>
          <p:grpSpPr>
            <a:xfrm>
              <a:off x="6520337" y="1193063"/>
              <a:ext cx="341815" cy="799959"/>
              <a:chOff x="6520337" y="1193063"/>
              <a:chExt cx="341815" cy="799959"/>
            </a:xfrm>
          </p:grpSpPr>
          <p:grpSp>
            <p:nvGrpSpPr>
              <p:cNvPr id="5445" name="Google Shape;5445;p69"/>
              <p:cNvGrpSpPr/>
              <p:nvPr/>
            </p:nvGrpSpPr>
            <p:grpSpPr>
              <a:xfrm>
                <a:off x="6520337" y="1589527"/>
                <a:ext cx="213950" cy="403494"/>
                <a:chOff x="6520337" y="1589527"/>
                <a:chExt cx="213950" cy="403494"/>
              </a:xfrm>
            </p:grpSpPr>
            <p:sp>
              <p:nvSpPr>
                <p:cNvPr id="5446" name="Google Shape;5446;p69"/>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69"/>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8" name="Google Shape;5448;p69"/>
              <p:cNvGrpSpPr/>
              <p:nvPr/>
            </p:nvGrpSpPr>
            <p:grpSpPr>
              <a:xfrm>
                <a:off x="6577204" y="1193063"/>
                <a:ext cx="284947" cy="464512"/>
                <a:chOff x="6577204" y="1193063"/>
                <a:chExt cx="284947" cy="464512"/>
              </a:xfrm>
            </p:grpSpPr>
            <p:sp>
              <p:nvSpPr>
                <p:cNvPr id="5449" name="Google Shape;5449;p69"/>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50" name="Google Shape;5450;p69"/>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5451" name="Google Shape;5451;p69"/>
            <p:cNvGrpSpPr/>
            <p:nvPr/>
          </p:nvGrpSpPr>
          <p:grpSpPr>
            <a:xfrm>
              <a:off x="6238903" y="1193063"/>
              <a:ext cx="300475" cy="900152"/>
              <a:chOff x="6238903" y="1193063"/>
              <a:chExt cx="300475" cy="900152"/>
            </a:xfrm>
          </p:grpSpPr>
          <p:grpSp>
            <p:nvGrpSpPr>
              <p:cNvPr id="5452" name="Google Shape;5452;p69"/>
              <p:cNvGrpSpPr/>
              <p:nvPr/>
            </p:nvGrpSpPr>
            <p:grpSpPr>
              <a:xfrm>
                <a:off x="6290865" y="1489315"/>
                <a:ext cx="248514" cy="603900"/>
                <a:chOff x="6290865" y="1489315"/>
                <a:chExt cx="248514" cy="603900"/>
              </a:xfrm>
            </p:grpSpPr>
            <p:sp>
              <p:nvSpPr>
                <p:cNvPr id="5453" name="Google Shape;5453;p69"/>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69"/>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5" name="Google Shape;5455;p69"/>
              <p:cNvGrpSpPr/>
              <p:nvPr/>
            </p:nvGrpSpPr>
            <p:grpSpPr>
              <a:xfrm>
                <a:off x="6238903" y="1193063"/>
                <a:ext cx="284947" cy="333087"/>
                <a:chOff x="6238903" y="1193063"/>
                <a:chExt cx="284947" cy="333087"/>
              </a:xfrm>
            </p:grpSpPr>
            <p:sp>
              <p:nvSpPr>
                <p:cNvPr id="5456" name="Google Shape;5456;p69"/>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57" name="Google Shape;5457;p69"/>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5458" name="Google Shape;5458;p69"/>
            <p:cNvGrpSpPr/>
            <p:nvPr/>
          </p:nvGrpSpPr>
          <p:grpSpPr>
            <a:xfrm>
              <a:off x="5900602" y="1193063"/>
              <a:ext cx="444345" cy="1021707"/>
              <a:chOff x="5900602" y="1193063"/>
              <a:chExt cx="444345" cy="1021707"/>
            </a:xfrm>
          </p:grpSpPr>
          <p:grpSp>
            <p:nvGrpSpPr>
              <p:cNvPr id="5459" name="Google Shape;5459;p69"/>
              <p:cNvGrpSpPr/>
              <p:nvPr/>
            </p:nvGrpSpPr>
            <p:grpSpPr>
              <a:xfrm>
                <a:off x="6046501" y="1367785"/>
                <a:ext cx="298446" cy="846986"/>
                <a:chOff x="6046501" y="1367785"/>
                <a:chExt cx="298446" cy="846986"/>
              </a:xfrm>
            </p:grpSpPr>
            <p:sp>
              <p:nvSpPr>
                <p:cNvPr id="5460" name="Google Shape;5460;p69"/>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69"/>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2" name="Google Shape;5462;p69"/>
              <p:cNvGrpSpPr/>
              <p:nvPr/>
            </p:nvGrpSpPr>
            <p:grpSpPr>
              <a:xfrm>
                <a:off x="5900602" y="1193063"/>
                <a:ext cx="284947" cy="182312"/>
                <a:chOff x="5900602" y="1193063"/>
                <a:chExt cx="284947" cy="182312"/>
              </a:xfrm>
            </p:grpSpPr>
            <p:sp>
              <p:nvSpPr>
                <p:cNvPr id="5463" name="Google Shape;5463;p69"/>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64" name="Google Shape;5464;p69"/>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5465" name="Google Shape;5465;p69"/>
            <p:cNvGrpSpPr/>
            <p:nvPr/>
          </p:nvGrpSpPr>
          <p:grpSpPr>
            <a:xfrm>
              <a:off x="6738300" y="1193063"/>
              <a:ext cx="462153" cy="707634"/>
              <a:chOff x="6738300" y="1193063"/>
              <a:chExt cx="462153" cy="707634"/>
            </a:xfrm>
          </p:grpSpPr>
          <p:grpSp>
            <p:nvGrpSpPr>
              <p:cNvPr id="5466" name="Google Shape;5466;p69"/>
              <p:cNvGrpSpPr/>
              <p:nvPr/>
            </p:nvGrpSpPr>
            <p:grpSpPr>
              <a:xfrm>
                <a:off x="6915505" y="1193063"/>
                <a:ext cx="284947" cy="597387"/>
                <a:chOff x="6915505" y="1193063"/>
                <a:chExt cx="284947" cy="597387"/>
              </a:xfrm>
            </p:grpSpPr>
            <p:sp>
              <p:nvSpPr>
                <p:cNvPr id="5467" name="Google Shape;5467;p69"/>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68" name="Google Shape;5468;p69"/>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5469" name="Google Shape;5469;p69"/>
              <p:cNvGrpSpPr/>
              <p:nvPr/>
            </p:nvGrpSpPr>
            <p:grpSpPr>
              <a:xfrm>
                <a:off x="6738300" y="1684725"/>
                <a:ext cx="230066" cy="215971"/>
                <a:chOff x="6738300" y="1684725"/>
                <a:chExt cx="230066" cy="215971"/>
              </a:xfrm>
            </p:grpSpPr>
            <p:sp>
              <p:nvSpPr>
                <p:cNvPr id="5470" name="Google Shape;5470;p69"/>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69"/>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475" name="Shape 5475"/>
        <p:cNvGrpSpPr/>
        <p:nvPr/>
      </p:nvGrpSpPr>
      <p:grpSpPr>
        <a:xfrm>
          <a:off x="0" y="0"/>
          <a:ext cx="0" cy="0"/>
          <a:chOff x="0" y="0"/>
          <a:chExt cx="0" cy="0"/>
        </a:xfrm>
      </p:grpSpPr>
      <p:grpSp>
        <p:nvGrpSpPr>
          <p:cNvPr id="5476" name="Google Shape;5476;p70"/>
          <p:cNvGrpSpPr/>
          <p:nvPr/>
        </p:nvGrpSpPr>
        <p:grpSpPr>
          <a:xfrm>
            <a:off x="829359" y="2307635"/>
            <a:ext cx="339235" cy="298186"/>
            <a:chOff x="898875" y="244725"/>
            <a:chExt cx="481800" cy="423500"/>
          </a:xfrm>
        </p:grpSpPr>
        <p:sp>
          <p:nvSpPr>
            <p:cNvPr id="5477" name="Google Shape;5477;p70"/>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8" name="Google Shape;5478;p70"/>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9" name="Google Shape;5479;p70"/>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0" name="Google Shape;5480;p70"/>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1" name="Google Shape;5481;p70"/>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2" name="Google Shape;5482;p70"/>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83" name="Google Shape;5483;p70"/>
          <p:cNvGrpSpPr/>
          <p:nvPr/>
        </p:nvGrpSpPr>
        <p:grpSpPr>
          <a:xfrm>
            <a:off x="1267741" y="2287103"/>
            <a:ext cx="298169" cy="339253"/>
            <a:chOff x="1529350" y="258825"/>
            <a:chExt cx="423475" cy="481825"/>
          </a:xfrm>
        </p:grpSpPr>
        <p:sp>
          <p:nvSpPr>
            <p:cNvPr id="5484" name="Google Shape;5484;p70"/>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5" name="Google Shape;5485;p70"/>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86" name="Google Shape;5486;p70"/>
          <p:cNvGrpSpPr/>
          <p:nvPr/>
        </p:nvGrpSpPr>
        <p:grpSpPr>
          <a:xfrm>
            <a:off x="1660716" y="2367273"/>
            <a:ext cx="340890" cy="178912"/>
            <a:chOff x="2084325" y="363300"/>
            <a:chExt cx="484150" cy="254100"/>
          </a:xfrm>
        </p:grpSpPr>
        <p:sp>
          <p:nvSpPr>
            <p:cNvPr id="5487" name="Google Shape;5487;p70"/>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8" name="Google Shape;5488;p70"/>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89" name="Google Shape;5489;p70"/>
          <p:cNvGrpSpPr/>
          <p:nvPr/>
        </p:nvGrpSpPr>
        <p:grpSpPr>
          <a:xfrm>
            <a:off x="2110011" y="2287102"/>
            <a:ext cx="298169" cy="339253"/>
            <a:chOff x="2707500" y="249400"/>
            <a:chExt cx="423475" cy="481825"/>
          </a:xfrm>
        </p:grpSpPr>
        <p:sp>
          <p:nvSpPr>
            <p:cNvPr id="5490" name="Google Shape;5490;p70"/>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1" name="Google Shape;5491;p70"/>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92" name="Google Shape;5492;p70"/>
          <p:cNvGrpSpPr/>
          <p:nvPr/>
        </p:nvGrpSpPr>
        <p:grpSpPr>
          <a:xfrm>
            <a:off x="2523626" y="2287428"/>
            <a:ext cx="305386" cy="338602"/>
            <a:chOff x="3300325" y="249875"/>
            <a:chExt cx="433725" cy="480900"/>
          </a:xfrm>
        </p:grpSpPr>
        <p:sp>
          <p:nvSpPr>
            <p:cNvPr id="5493" name="Google Shape;5493;p70"/>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4" name="Google Shape;5494;p70"/>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5" name="Google Shape;5495;p70"/>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6" name="Google Shape;5496;p70"/>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7" name="Google Shape;5497;p70"/>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8" name="Google Shape;5498;p70"/>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99" name="Google Shape;5499;p70"/>
          <p:cNvGrpSpPr/>
          <p:nvPr/>
        </p:nvGrpSpPr>
        <p:grpSpPr>
          <a:xfrm>
            <a:off x="2912712" y="2287349"/>
            <a:ext cx="352349" cy="338760"/>
            <a:chOff x="3854700" y="249750"/>
            <a:chExt cx="500425" cy="481125"/>
          </a:xfrm>
        </p:grpSpPr>
        <p:sp>
          <p:nvSpPr>
            <p:cNvPr id="5500" name="Google Shape;5500;p70"/>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1" name="Google Shape;5501;p70"/>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2" name="Google Shape;5502;p70"/>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3" name="Google Shape;5503;p70"/>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4" name="Google Shape;5504;p70"/>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5" name="Google Shape;5505;p70"/>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6" name="Google Shape;5506;p70"/>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7" name="Google Shape;5507;p70"/>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08" name="Google Shape;5508;p70"/>
          <p:cNvGrpSpPr/>
          <p:nvPr/>
        </p:nvGrpSpPr>
        <p:grpSpPr>
          <a:xfrm>
            <a:off x="3330701" y="2287349"/>
            <a:ext cx="352349" cy="338760"/>
            <a:chOff x="4447550" y="249750"/>
            <a:chExt cx="500425" cy="481125"/>
          </a:xfrm>
        </p:grpSpPr>
        <p:sp>
          <p:nvSpPr>
            <p:cNvPr id="5509" name="Google Shape;5509;p70"/>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0" name="Google Shape;5510;p70"/>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11" name="Google Shape;5511;p70"/>
          <p:cNvGrpSpPr/>
          <p:nvPr/>
        </p:nvGrpSpPr>
        <p:grpSpPr>
          <a:xfrm>
            <a:off x="3759902" y="2287102"/>
            <a:ext cx="339253" cy="339253"/>
            <a:chOff x="5049725" y="249400"/>
            <a:chExt cx="481825" cy="481825"/>
          </a:xfrm>
        </p:grpSpPr>
        <p:sp>
          <p:nvSpPr>
            <p:cNvPr id="5512" name="Google Shape;5512;p70"/>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3" name="Google Shape;5513;p70"/>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14" name="Google Shape;5514;p70"/>
          <p:cNvGrpSpPr/>
          <p:nvPr/>
        </p:nvGrpSpPr>
        <p:grpSpPr>
          <a:xfrm>
            <a:off x="4173843" y="2287102"/>
            <a:ext cx="339253" cy="339253"/>
            <a:chOff x="5660400" y="238125"/>
            <a:chExt cx="481825" cy="481825"/>
          </a:xfrm>
        </p:grpSpPr>
        <p:sp>
          <p:nvSpPr>
            <p:cNvPr id="5515" name="Google Shape;5515;p70"/>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6" name="Google Shape;5516;p70"/>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17" name="Google Shape;5517;p70"/>
          <p:cNvGrpSpPr/>
          <p:nvPr/>
        </p:nvGrpSpPr>
        <p:grpSpPr>
          <a:xfrm>
            <a:off x="4590529" y="2287102"/>
            <a:ext cx="339253" cy="339253"/>
            <a:chOff x="6235400" y="249400"/>
            <a:chExt cx="481825" cy="481825"/>
          </a:xfrm>
        </p:grpSpPr>
        <p:sp>
          <p:nvSpPr>
            <p:cNvPr id="5518" name="Google Shape;5518;p70"/>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9" name="Google Shape;5519;p70"/>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0" name="Google Shape;5520;p70"/>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1" name="Google Shape;5521;p70"/>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2" name="Google Shape;5522;p70"/>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23" name="Google Shape;5523;p70"/>
          <p:cNvGrpSpPr/>
          <p:nvPr/>
        </p:nvGrpSpPr>
        <p:grpSpPr>
          <a:xfrm>
            <a:off x="828875" y="2731810"/>
            <a:ext cx="340204" cy="298116"/>
            <a:chOff x="899850" y="871450"/>
            <a:chExt cx="483175" cy="423400"/>
          </a:xfrm>
        </p:grpSpPr>
        <p:sp>
          <p:nvSpPr>
            <p:cNvPr id="5524" name="Google Shape;5524;p70"/>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5" name="Google Shape;5525;p70"/>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6" name="Google Shape;5526;p70"/>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7" name="Google Shape;5527;p70"/>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528" name="Google Shape;5528;p70"/>
          <p:cNvSpPr/>
          <p:nvPr/>
        </p:nvSpPr>
        <p:spPr>
          <a:xfrm>
            <a:off x="1265674"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529" name="Google Shape;5529;p70"/>
          <p:cNvGrpSpPr/>
          <p:nvPr/>
        </p:nvGrpSpPr>
        <p:grpSpPr>
          <a:xfrm>
            <a:off x="1660875" y="2711232"/>
            <a:ext cx="340573" cy="339271"/>
            <a:chOff x="2085450" y="842250"/>
            <a:chExt cx="483700" cy="481850"/>
          </a:xfrm>
        </p:grpSpPr>
        <p:sp>
          <p:nvSpPr>
            <p:cNvPr id="5530" name="Google Shape;5530;p70"/>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1" name="Google Shape;5531;p70"/>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2" name="Google Shape;5532;p70"/>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33" name="Google Shape;5533;p70"/>
          <p:cNvGrpSpPr/>
          <p:nvPr/>
        </p:nvGrpSpPr>
        <p:grpSpPr>
          <a:xfrm>
            <a:off x="2089443" y="2711241"/>
            <a:ext cx="339306" cy="339253"/>
            <a:chOff x="2685825" y="840375"/>
            <a:chExt cx="481900" cy="481825"/>
          </a:xfrm>
        </p:grpSpPr>
        <p:sp>
          <p:nvSpPr>
            <p:cNvPr id="5534" name="Google Shape;5534;p70"/>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5" name="Google Shape;5535;p70"/>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36" name="Google Shape;5536;p70"/>
          <p:cNvGrpSpPr/>
          <p:nvPr/>
        </p:nvGrpSpPr>
        <p:grpSpPr>
          <a:xfrm>
            <a:off x="2501104" y="2710924"/>
            <a:ext cx="350431" cy="339887"/>
            <a:chOff x="3270675" y="841800"/>
            <a:chExt cx="497700" cy="482725"/>
          </a:xfrm>
        </p:grpSpPr>
        <p:sp>
          <p:nvSpPr>
            <p:cNvPr id="5537" name="Google Shape;5537;p70"/>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8" name="Google Shape;5538;p70"/>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9" name="Google Shape;5539;p70"/>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540" name="Google Shape;5540;p70"/>
          <p:cNvSpPr/>
          <p:nvPr/>
        </p:nvSpPr>
        <p:spPr>
          <a:xfrm>
            <a:off x="2919129"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541" name="Google Shape;5541;p70"/>
          <p:cNvGrpSpPr/>
          <p:nvPr/>
        </p:nvGrpSpPr>
        <p:grpSpPr>
          <a:xfrm>
            <a:off x="3337249" y="2731783"/>
            <a:ext cx="339253" cy="298169"/>
            <a:chOff x="4467200" y="877100"/>
            <a:chExt cx="481825" cy="423475"/>
          </a:xfrm>
        </p:grpSpPr>
        <p:sp>
          <p:nvSpPr>
            <p:cNvPr id="5542" name="Google Shape;5542;p70"/>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3" name="Google Shape;5543;p70"/>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4" name="Google Shape;5544;p70"/>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5" name="Google Shape;5545;p70"/>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46" name="Google Shape;5546;p70"/>
          <p:cNvGrpSpPr/>
          <p:nvPr/>
        </p:nvGrpSpPr>
        <p:grpSpPr>
          <a:xfrm>
            <a:off x="3752140" y="2711232"/>
            <a:ext cx="354778" cy="339271"/>
            <a:chOff x="5045500" y="842250"/>
            <a:chExt cx="503875" cy="481850"/>
          </a:xfrm>
        </p:grpSpPr>
        <p:sp>
          <p:nvSpPr>
            <p:cNvPr id="5547" name="Google Shape;5547;p70"/>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8" name="Google Shape;5548;p70"/>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49" name="Google Shape;5549;p70"/>
          <p:cNvGrpSpPr/>
          <p:nvPr/>
        </p:nvGrpSpPr>
        <p:grpSpPr>
          <a:xfrm>
            <a:off x="4174987" y="2737451"/>
            <a:ext cx="336965" cy="286833"/>
            <a:chOff x="5645200" y="879425"/>
            <a:chExt cx="478575" cy="407375"/>
          </a:xfrm>
        </p:grpSpPr>
        <p:sp>
          <p:nvSpPr>
            <p:cNvPr id="5550" name="Google Shape;5550;p70"/>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1" name="Google Shape;5551;p70"/>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2" name="Google Shape;5552;p70"/>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3" name="Google Shape;5553;p70"/>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4" name="Google Shape;5554;p70"/>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5" name="Google Shape;5555;p70"/>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56" name="Google Shape;5556;p70"/>
          <p:cNvGrpSpPr/>
          <p:nvPr/>
        </p:nvGrpSpPr>
        <p:grpSpPr>
          <a:xfrm>
            <a:off x="4611062" y="2711241"/>
            <a:ext cx="298186" cy="339253"/>
            <a:chOff x="6264525" y="842250"/>
            <a:chExt cx="423500" cy="481825"/>
          </a:xfrm>
        </p:grpSpPr>
        <p:sp>
          <p:nvSpPr>
            <p:cNvPr id="5557" name="Google Shape;5557;p70"/>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8" name="Google Shape;5558;p70"/>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9" name="Google Shape;5559;p70"/>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0" name="Google Shape;5560;p70"/>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1" name="Google Shape;5561;p70"/>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2" name="Google Shape;5562;p70"/>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3" name="Google Shape;5563;p70"/>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64" name="Google Shape;5564;p70"/>
          <p:cNvGrpSpPr/>
          <p:nvPr/>
        </p:nvGrpSpPr>
        <p:grpSpPr>
          <a:xfrm>
            <a:off x="829350" y="3125895"/>
            <a:ext cx="339253" cy="339253"/>
            <a:chOff x="900750" y="1436075"/>
            <a:chExt cx="481825" cy="481825"/>
          </a:xfrm>
        </p:grpSpPr>
        <p:sp>
          <p:nvSpPr>
            <p:cNvPr id="5565" name="Google Shape;5565;p70"/>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6" name="Google Shape;5566;p70"/>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7" name="Google Shape;5567;p70"/>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8" name="Google Shape;5568;p70"/>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69" name="Google Shape;5569;p70"/>
          <p:cNvGrpSpPr/>
          <p:nvPr/>
        </p:nvGrpSpPr>
        <p:grpSpPr>
          <a:xfrm>
            <a:off x="1247198" y="3186183"/>
            <a:ext cx="339253" cy="218676"/>
            <a:chOff x="1492675" y="1520750"/>
            <a:chExt cx="481825" cy="310575"/>
          </a:xfrm>
        </p:grpSpPr>
        <p:sp>
          <p:nvSpPr>
            <p:cNvPr id="5570" name="Google Shape;5570;p70"/>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1" name="Google Shape;5571;p70"/>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72" name="Google Shape;5572;p70"/>
          <p:cNvGrpSpPr/>
          <p:nvPr/>
        </p:nvGrpSpPr>
        <p:grpSpPr>
          <a:xfrm>
            <a:off x="1654995" y="3125877"/>
            <a:ext cx="352332" cy="339288"/>
            <a:chOff x="2071000" y="1435025"/>
            <a:chExt cx="500400" cy="481875"/>
          </a:xfrm>
        </p:grpSpPr>
        <p:sp>
          <p:nvSpPr>
            <p:cNvPr id="5573" name="Google Shape;5573;p70"/>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4" name="Google Shape;5574;p70"/>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5" name="Google Shape;5575;p70"/>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76" name="Google Shape;5576;p70"/>
          <p:cNvGrpSpPr/>
          <p:nvPr/>
        </p:nvGrpSpPr>
        <p:grpSpPr>
          <a:xfrm>
            <a:off x="2083159" y="3146709"/>
            <a:ext cx="351874" cy="297623"/>
            <a:chOff x="2678350" y="1464650"/>
            <a:chExt cx="499750" cy="422700"/>
          </a:xfrm>
        </p:grpSpPr>
        <p:sp>
          <p:nvSpPr>
            <p:cNvPr id="5577" name="Google Shape;5577;p70"/>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8" name="Google Shape;5578;p70"/>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9" name="Google Shape;5579;p70"/>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80" name="Google Shape;5580;p70"/>
          <p:cNvGrpSpPr/>
          <p:nvPr/>
        </p:nvGrpSpPr>
        <p:grpSpPr>
          <a:xfrm>
            <a:off x="2506692" y="3125895"/>
            <a:ext cx="339253" cy="339253"/>
            <a:chOff x="3271200" y="1435075"/>
            <a:chExt cx="481825" cy="481825"/>
          </a:xfrm>
        </p:grpSpPr>
        <p:sp>
          <p:nvSpPr>
            <p:cNvPr id="5581" name="Google Shape;5581;p70"/>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2" name="Google Shape;5582;p70"/>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83" name="Google Shape;5583;p70"/>
          <p:cNvGrpSpPr/>
          <p:nvPr/>
        </p:nvGrpSpPr>
        <p:grpSpPr>
          <a:xfrm>
            <a:off x="2917165" y="3125877"/>
            <a:ext cx="343442" cy="339288"/>
            <a:chOff x="3858100" y="1435075"/>
            <a:chExt cx="487775" cy="481875"/>
          </a:xfrm>
        </p:grpSpPr>
        <p:sp>
          <p:nvSpPr>
            <p:cNvPr id="5584" name="Google Shape;5584;p70"/>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5" name="Google Shape;5585;p70"/>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6" name="Google Shape;5586;p70"/>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7" name="Google Shape;5587;p70"/>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8" name="Google Shape;5588;p70"/>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89" name="Google Shape;5589;p70"/>
          <p:cNvGrpSpPr/>
          <p:nvPr/>
        </p:nvGrpSpPr>
        <p:grpSpPr>
          <a:xfrm>
            <a:off x="3337249" y="3125895"/>
            <a:ext cx="339253" cy="339253"/>
            <a:chOff x="4456875" y="1435075"/>
            <a:chExt cx="481825" cy="481825"/>
          </a:xfrm>
        </p:grpSpPr>
        <p:sp>
          <p:nvSpPr>
            <p:cNvPr id="5590" name="Google Shape;5590;p70"/>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1" name="Google Shape;5591;p70"/>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2" name="Google Shape;5592;p70"/>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3" name="Google Shape;5593;p70"/>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4" name="Google Shape;5594;p70"/>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5" name="Google Shape;5595;p70"/>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6" name="Google Shape;5596;p70"/>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7" name="Google Shape;5597;p70"/>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8" name="Google Shape;5598;p70"/>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9" name="Google Shape;5599;p70"/>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0" name="Google Shape;5600;p70"/>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1" name="Google Shape;5601;p70"/>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2" name="Google Shape;5602;p70"/>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3" name="Google Shape;5603;p70"/>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4" name="Google Shape;5604;p70"/>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5" name="Google Shape;5605;p70"/>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6" name="Google Shape;5606;p70"/>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7" name="Google Shape;5607;p70"/>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8" name="Google Shape;5608;p70"/>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09" name="Google Shape;5609;p70"/>
          <p:cNvGrpSpPr/>
          <p:nvPr/>
        </p:nvGrpSpPr>
        <p:grpSpPr>
          <a:xfrm>
            <a:off x="3758239" y="3125886"/>
            <a:ext cx="342580" cy="339271"/>
            <a:chOff x="5049725" y="1435050"/>
            <a:chExt cx="486550" cy="481850"/>
          </a:xfrm>
        </p:grpSpPr>
        <p:sp>
          <p:nvSpPr>
            <p:cNvPr id="5610" name="Google Shape;5610;p70"/>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1" name="Google Shape;5611;p70"/>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2" name="Google Shape;5612;p70"/>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3" name="Google Shape;5613;p70"/>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14" name="Google Shape;5614;p70"/>
          <p:cNvGrpSpPr/>
          <p:nvPr/>
        </p:nvGrpSpPr>
        <p:grpSpPr>
          <a:xfrm>
            <a:off x="4173790" y="3125895"/>
            <a:ext cx="339359" cy="339253"/>
            <a:chOff x="5642475" y="1435075"/>
            <a:chExt cx="481975" cy="481825"/>
          </a:xfrm>
        </p:grpSpPr>
        <p:sp>
          <p:nvSpPr>
            <p:cNvPr id="5615" name="Google Shape;5615;p70"/>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6" name="Google Shape;5616;p70"/>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7" name="Google Shape;5617;p70"/>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18" name="Google Shape;5618;p70"/>
          <p:cNvGrpSpPr/>
          <p:nvPr/>
        </p:nvGrpSpPr>
        <p:grpSpPr>
          <a:xfrm>
            <a:off x="4588276" y="3125886"/>
            <a:ext cx="343759" cy="339271"/>
            <a:chOff x="6232000" y="1435050"/>
            <a:chExt cx="488225" cy="481850"/>
          </a:xfrm>
        </p:grpSpPr>
        <p:sp>
          <p:nvSpPr>
            <p:cNvPr id="5619" name="Google Shape;5619;p70"/>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0" name="Google Shape;5620;p70"/>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1" name="Google Shape;5621;p70"/>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2" name="Google Shape;5622;p70"/>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3" name="Google Shape;5623;p70"/>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24" name="Google Shape;5624;p70"/>
          <p:cNvGrpSpPr/>
          <p:nvPr/>
        </p:nvGrpSpPr>
        <p:grpSpPr>
          <a:xfrm>
            <a:off x="849012" y="3539545"/>
            <a:ext cx="299929" cy="337792"/>
            <a:chOff x="924450" y="2028975"/>
            <a:chExt cx="425975" cy="479750"/>
          </a:xfrm>
        </p:grpSpPr>
        <p:sp>
          <p:nvSpPr>
            <p:cNvPr id="5625" name="Google Shape;5625;p70"/>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6" name="Google Shape;5626;p70"/>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7" name="Google Shape;5627;p70"/>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28" name="Google Shape;5628;p70"/>
          <p:cNvGrpSpPr/>
          <p:nvPr/>
        </p:nvGrpSpPr>
        <p:grpSpPr>
          <a:xfrm>
            <a:off x="1661509" y="3559347"/>
            <a:ext cx="339306" cy="298186"/>
            <a:chOff x="2085450" y="2057100"/>
            <a:chExt cx="481900" cy="423500"/>
          </a:xfrm>
        </p:grpSpPr>
        <p:sp>
          <p:nvSpPr>
            <p:cNvPr id="5629" name="Google Shape;5629;p70"/>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0" name="Google Shape;5630;p70"/>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1" name="Google Shape;5631;p70"/>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32" name="Google Shape;5632;p70"/>
          <p:cNvGrpSpPr/>
          <p:nvPr/>
        </p:nvGrpSpPr>
        <p:grpSpPr>
          <a:xfrm>
            <a:off x="2089442" y="3582592"/>
            <a:ext cx="339306" cy="251698"/>
            <a:chOff x="2678275" y="2090100"/>
            <a:chExt cx="481900" cy="357475"/>
          </a:xfrm>
        </p:grpSpPr>
        <p:sp>
          <p:nvSpPr>
            <p:cNvPr id="5633" name="Google Shape;5633;p70"/>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4" name="Google Shape;5634;p70"/>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5" name="Google Shape;5635;p70"/>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6" name="Google Shape;5636;p70"/>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7" name="Google Shape;5637;p70"/>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38" name="Google Shape;5638;p70"/>
          <p:cNvGrpSpPr/>
          <p:nvPr/>
        </p:nvGrpSpPr>
        <p:grpSpPr>
          <a:xfrm>
            <a:off x="2566646" y="3594790"/>
            <a:ext cx="219345" cy="227301"/>
            <a:chOff x="3357325" y="2093500"/>
            <a:chExt cx="311525" cy="322825"/>
          </a:xfrm>
        </p:grpSpPr>
        <p:sp>
          <p:nvSpPr>
            <p:cNvPr id="5639" name="Google Shape;5639;p70"/>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0" name="Google Shape;5640;p70"/>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1" name="Google Shape;5641;p70"/>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642" name="Google Shape;5642;p70"/>
          <p:cNvSpPr/>
          <p:nvPr/>
        </p:nvSpPr>
        <p:spPr>
          <a:xfrm>
            <a:off x="2921919"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643" name="Google Shape;5643;p70"/>
          <p:cNvGrpSpPr/>
          <p:nvPr/>
        </p:nvGrpSpPr>
        <p:grpSpPr>
          <a:xfrm>
            <a:off x="3360836" y="3538814"/>
            <a:ext cx="292078" cy="339253"/>
            <a:chOff x="4492800" y="2027925"/>
            <a:chExt cx="414825" cy="481825"/>
          </a:xfrm>
        </p:grpSpPr>
        <p:sp>
          <p:nvSpPr>
            <p:cNvPr id="5644" name="Google Shape;5644;p70"/>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5" name="Google Shape;5645;p70"/>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46" name="Google Shape;5646;p70"/>
          <p:cNvGrpSpPr/>
          <p:nvPr/>
        </p:nvGrpSpPr>
        <p:grpSpPr>
          <a:xfrm>
            <a:off x="3759928" y="3538805"/>
            <a:ext cx="339200" cy="339271"/>
            <a:chOff x="5049725" y="2027900"/>
            <a:chExt cx="481750" cy="481850"/>
          </a:xfrm>
        </p:grpSpPr>
        <p:sp>
          <p:nvSpPr>
            <p:cNvPr id="5647" name="Google Shape;5647;p70"/>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8" name="Google Shape;5648;p70"/>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9" name="Google Shape;5649;p70"/>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0" name="Google Shape;5650;p70"/>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1" name="Google Shape;5651;p70"/>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2" name="Google Shape;5652;p70"/>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3" name="Google Shape;5653;p70"/>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4" name="Google Shape;5654;p70"/>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55" name="Google Shape;5655;p70"/>
          <p:cNvGrpSpPr/>
          <p:nvPr/>
        </p:nvGrpSpPr>
        <p:grpSpPr>
          <a:xfrm>
            <a:off x="4233524" y="3538893"/>
            <a:ext cx="219890" cy="339095"/>
            <a:chOff x="5726350" y="2028150"/>
            <a:chExt cx="312300" cy="481600"/>
          </a:xfrm>
        </p:grpSpPr>
        <p:sp>
          <p:nvSpPr>
            <p:cNvPr id="5656" name="Google Shape;5656;p70"/>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7" name="Google Shape;5657;p70"/>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8" name="Google Shape;5658;p70"/>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59" name="Google Shape;5659;p70"/>
          <p:cNvGrpSpPr/>
          <p:nvPr/>
        </p:nvGrpSpPr>
        <p:grpSpPr>
          <a:xfrm>
            <a:off x="4593715" y="3542000"/>
            <a:ext cx="332881" cy="332881"/>
            <a:chOff x="6239925" y="2032450"/>
            <a:chExt cx="472775" cy="472775"/>
          </a:xfrm>
        </p:grpSpPr>
        <p:sp>
          <p:nvSpPr>
            <p:cNvPr id="5660" name="Google Shape;5660;p70"/>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1" name="Google Shape;5661;p70"/>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62" name="Google Shape;5662;p70"/>
          <p:cNvGrpSpPr/>
          <p:nvPr/>
        </p:nvGrpSpPr>
        <p:grpSpPr>
          <a:xfrm>
            <a:off x="5042807" y="2364092"/>
            <a:ext cx="334641" cy="185425"/>
            <a:chOff x="903075" y="2730000"/>
            <a:chExt cx="475275" cy="263350"/>
          </a:xfrm>
        </p:grpSpPr>
        <p:sp>
          <p:nvSpPr>
            <p:cNvPr id="5663" name="Google Shape;5663;p70"/>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4" name="Google Shape;5664;p70"/>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5" name="Google Shape;5665;p70"/>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66" name="Google Shape;5666;p70"/>
          <p:cNvGrpSpPr/>
          <p:nvPr/>
        </p:nvGrpSpPr>
        <p:grpSpPr>
          <a:xfrm>
            <a:off x="1247198" y="3538814"/>
            <a:ext cx="339253" cy="339253"/>
            <a:chOff x="1492675" y="2027925"/>
            <a:chExt cx="481825" cy="481825"/>
          </a:xfrm>
        </p:grpSpPr>
        <p:sp>
          <p:nvSpPr>
            <p:cNvPr id="5667" name="Google Shape;5667;p70"/>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8" name="Google Shape;5668;p70"/>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9" name="Google Shape;5669;p70"/>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0" name="Google Shape;5670;p70"/>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1" name="Google Shape;5671;p70"/>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72" name="Google Shape;5672;p70"/>
          <p:cNvGrpSpPr/>
          <p:nvPr/>
        </p:nvGrpSpPr>
        <p:grpSpPr>
          <a:xfrm>
            <a:off x="5473575" y="2287178"/>
            <a:ext cx="339253" cy="339253"/>
            <a:chOff x="1492675" y="2620775"/>
            <a:chExt cx="481825" cy="481825"/>
          </a:xfrm>
        </p:grpSpPr>
        <p:sp>
          <p:nvSpPr>
            <p:cNvPr id="5673" name="Google Shape;5673;p70"/>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4" name="Google Shape;5674;p70"/>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675" name="Google Shape;5675;p70"/>
          <p:cNvSpPr/>
          <p:nvPr/>
        </p:nvSpPr>
        <p:spPr>
          <a:xfrm>
            <a:off x="5873522"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676" name="Google Shape;5676;p70"/>
          <p:cNvGrpSpPr/>
          <p:nvPr/>
        </p:nvGrpSpPr>
        <p:grpSpPr>
          <a:xfrm>
            <a:off x="6297328" y="2303161"/>
            <a:ext cx="333585" cy="307287"/>
            <a:chOff x="2682350" y="2643425"/>
            <a:chExt cx="473775" cy="436425"/>
          </a:xfrm>
        </p:grpSpPr>
        <p:sp>
          <p:nvSpPr>
            <p:cNvPr id="5677" name="Google Shape;5677;p70"/>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8" name="Google Shape;5678;p70"/>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9" name="Google Shape;5679;p70"/>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0" name="Google Shape;5680;p70"/>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1" name="Google Shape;5681;p70"/>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2" name="Google Shape;5682;p70"/>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3" name="Google Shape;5683;p70"/>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84" name="Google Shape;5684;p70"/>
          <p:cNvGrpSpPr/>
          <p:nvPr/>
        </p:nvGrpSpPr>
        <p:grpSpPr>
          <a:xfrm>
            <a:off x="6762818" y="2287178"/>
            <a:ext cx="238531" cy="339253"/>
            <a:chOff x="3342725" y="2620775"/>
            <a:chExt cx="338775" cy="481825"/>
          </a:xfrm>
        </p:grpSpPr>
        <p:sp>
          <p:nvSpPr>
            <p:cNvPr id="5685" name="Google Shape;5685;p70"/>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6" name="Google Shape;5686;p70"/>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7" name="Google Shape;5687;p70"/>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88" name="Google Shape;5688;p70"/>
          <p:cNvGrpSpPr/>
          <p:nvPr/>
        </p:nvGrpSpPr>
        <p:grpSpPr>
          <a:xfrm>
            <a:off x="7156568" y="2287178"/>
            <a:ext cx="278296" cy="339253"/>
            <a:chOff x="3907325" y="2620775"/>
            <a:chExt cx="395250" cy="481825"/>
          </a:xfrm>
        </p:grpSpPr>
        <p:sp>
          <p:nvSpPr>
            <p:cNvPr id="5689" name="Google Shape;5689;p70"/>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0" name="Google Shape;5690;p70"/>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1" name="Google Shape;5691;p70"/>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2" name="Google Shape;5692;p70"/>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93" name="Google Shape;5693;p70"/>
          <p:cNvGrpSpPr/>
          <p:nvPr/>
        </p:nvGrpSpPr>
        <p:grpSpPr>
          <a:xfrm>
            <a:off x="7549755" y="2297783"/>
            <a:ext cx="339253" cy="318042"/>
            <a:chOff x="4456875" y="2635825"/>
            <a:chExt cx="481825" cy="451700"/>
          </a:xfrm>
        </p:grpSpPr>
        <p:sp>
          <p:nvSpPr>
            <p:cNvPr id="5694" name="Google Shape;5694;p70"/>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5" name="Google Shape;5695;p70"/>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6" name="Google Shape;5696;p70"/>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7" name="Google Shape;5697;p70"/>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8" name="Google Shape;5698;p70"/>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9" name="Google Shape;5699;p70"/>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00" name="Google Shape;5700;p70"/>
          <p:cNvGrpSpPr/>
          <p:nvPr/>
        </p:nvGrpSpPr>
        <p:grpSpPr>
          <a:xfrm>
            <a:off x="7974679" y="2297783"/>
            <a:ext cx="339253" cy="318042"/>
            <a:chOff x="5049725" y="2635825"/>
            <a:chExt cx="481825" cy="451700"/>
          </a:xfrm>
        </p:grpSpPr>
        <p:sp>
          <p:nvSpPr>
            <p:cNvPr id="5701" name="Google Shape;5701;p70"/>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2" name="Google Shape;5702;p70"/>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3" name="Google Shape;5703;p70"/>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04" name="Google Shape;5704;p70"/>
          <p:cNvGrpSpPr/>
          <p:nvPr/>
        </p:nvGrpSpPr>
        <p:grpSpPr>
          <a:xfrm>
            <a:off x="2375386" y="3952243"/>
            <a:ext cx="338566" cy="338373"/>
            <a:chOff x="5643000" y="2621375"/>
            <a:chExt cx="480850" cy="480575"/>
          </a:xfrm>
        </p:grpSpPr>
        <p:sp>
          <p:nvSpPr>
            <p:cNvPr id="5705" name="Google Shape;5705;p70"/>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6" name="Google Shape;5706;p70"/>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7" name="Google Shape;5707;p70"/>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8" name="Google Shape;5708;p70"/>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9" name="Google Shape;5709;p70"/>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0" name="Google Shape;5710;p70"/>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1" name="Google Shape;5711;p70"/>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12" name="Google Shape;5712;p70"/>
          <p:cNvGrpSpPr/>
          <p:nvPr/>
        </p:nvGrpSpPr>
        <p:grpSpPr>
          <a:xfrm>
            <a:off x="4192782" y="3951803"/>
            <a:ext cx="339359" cy="339253"/>
            <a:chOff x="6235250" y="2620775"/>
            <a:chExt cx="481975" cy="481825"/>
          </a:xfrm>
        </p:grpSpPr>
        <p:sp>
          <p:nvSpPr>
            <p:cNvPr id="5713" name="Google Shape;5713;p70"/>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4" name="Google Shape;5714;p70"/>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5" name="Google Shape;5715;p70"/>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6" name="Google Shape;5716;p70"/>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7" name="Google Shape;5717;p70"/>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718" name="Google Shape;5718;p70"/>
          <p:cNvSpPr/>
          <p:nvPr/>
        </p:nvSpPr>
        <p:spPr>
          <a:xfrm>
            <a:off x="5037584"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719" name="Google Shape;5719;p70"/>
          <p:cNvGrpSpPr/>
          <p:nvPr/>
        </p:nvGrpSpPr>
        <p:grpSpPr>
          <a:xfrm>
            <a:off x="5472652" y="2711317"/>
            <a:ext cx="341101" cy="339253"/>
            <a:chOff x="1535000" y="3223325"/>
            <a:chExt cx="484450" cy="481825"/>
          </a:xfrm>
        </p:grpSpPr>
        <p:sp>
          <p:nvSpPr>
            <p:cNvPr id="5720" name="Google Shape;5720;p70"/>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1" name="Google Shape;5721;p70"/>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2" name="Google Shape;5722;p70"/>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23" name="Google Shape;5723;p70"/>
          <p:cNvGrpSpPr/>
          <p:nvPr/>
        </p:nvGrpSpPr>
        <p:grpSpPr>
          <a:xfrm>
            <a:off x="5880219" y="2746618"/>
            <a:ext cx="339253" cy="268649"/>
            <a:chOff x="2085525" y="3263750"/>
            <a:chExt cx="481825" cy="381550"/>
          </a:xfrm>
        </p:grpSpPr>
        <p:sp>
          <p:nvSpPr>
            <p:cNvPr id="5724" name="Google Shape;5724;p70"/>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5" name="Google Shape;5725;p70"/>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726" name="Google Shape;5726;p70"/>
          <p:cNvSpPr/>
          <p:nvPr/>
        </p:nvSpPr>
        <p:spPr>
          <a:xfrm>
            <a:off x="6294404"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727" name="Google Shape;5727;p70"/>
          <p:cNvGrpSpPr/>
          <p:nvPr/>
        </p:nvGrpSpPr>
        <p:grpSpPr>
          <a:xfrm>
            <a:off x="6711982" y="2711308"/>
            <a:ext cx="340204" cy="339271"/>
            <a:chOff x="3270450" y="3213625"/>
            <a:chExt cx="483175" cy="481850"/>
          </a:xfrm>
        </p:grpSpPr>
        <p:sp>
          <p:nvSpPr>
            <p:cNvPr id="5728" name="Google Shape;5728;p70"/>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9" name="Google Shape;5729;p70"/>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30" name="Google Shape;5730;p70"/>
          <p:cNvGrpSpPr/>
          <p:nvPr/>
        </p:nvGrpSpPr>
        <p:grpSpPr>
          <a:xfrm>
            <a:off x="7211250" y="2711317"/>
            <a:ext cx="168931" cy="339253"/>
            <a:chOff x="3984950" y="3213600"/>
            <a:chExt cx="239925" cy="481825"/>
          </a:xfrm>
        </p:grpSpPr>
        <p:sp>
          <p:nvSpPr>
            <p:cNvPr id="5731" name="Google Shape;5731;p70"/>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2" name="Google Shape;5732;p70"/>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733" name="Google Shape;5733;p70"/>
          <p:cNvSpPr/>
          <p:nvPr/>
        </p:nvSpPr>
        <p:spPr>
          <a:xfrm>
            <a:off x="7549578"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4" name="Google Shape;5734;p70"/>
          <p:cNvSpPr/>
          <p:nvPr/>
        </p:nvSpPr>
        <p:spPr>
          <a:xfrm>
            <a:off x="7974508"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735" name="Google Shape;5735;p70"/>
          <p:cNvGrpSpPr/>
          <p:nvPr/>
        </p:nvGrpSpPr>
        <p:grpSpPr>
          <a:xfrm>
            <a:off x="1874281" y="3981487"/>
            <a:ext cx="355218" cy="279880"/>
            <a:chOff x="5629975" y="3255775"/>
            <a:chExt cx="504500" cy="397500"/>
          </a:xfrm>
        </p:grpSpPr>
        <p:sp>
          <p:nvSpPr>
            <p:cNvPr id="5736" name="Google Shape;5736;p70"/>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7" name="Google Shape;5737;p70"/>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8" name="Google Shape;5738;p70"/>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9" name="Google Shape;5739;p70"/>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0" name="Google Shape;5740;p70"/>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41" name="Google Shape;5741;p70"/>
          <p:cNvGrpSpPr/>
          <p:nvPr/>
        </p:nvGrpSpPr>
        <p:grpSpPr>
          <a:xfrm>
            <a:off x="3755839" y="3981593"/>
            <a:ext cx="340256" cy="279669"/>
            <a:chOff x="6234950" y="3255925"/>
            <a:chExt cx="483250" cy="397200"/>
          </a:xfrm>
        </p:grpSpPr>
        <p:sp>
          <p:nvSpPr>
            <p:cNvPr id="5742" name="Google Shape;5742;p70"/>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3" name="Google Shape;5743;p70"/>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4" name="Google Shape;5744;p70"/>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5" name="Google Shape;5745;p70"/>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6" name="Google Shape;5746;p70"/>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7" name="Google Shape;5747;p70"/>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48" name="Google Shape;5748;p70"/>
          <p:cNvGrpSpPr/>
          <p:nvPr/>
        </p:nvGrpSpPr>
        <p:grpSpPr>
          <a:xfrm>
            <a:off x="5051107" y="3125970"/>
            <a:ext cx="318042" cy="339253"/>
            <a:chOff x="914900" y="3806450"/>
            <a:chExt cx="451700" cy="481825"/>
          </a:xfrm>
        </p:grpSpPr>
        <p:sp>
          <p:nvSpPr>
            <p:cNvPr id="5749" name="Google Shape;5749;p70"/>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0" name="Google Shape;5750;p70"/>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1" name="Google Shape;5751;p70"/>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2" name="Google Shape;5752;p70"/>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3" name="Google Shape;5753;p70"/>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54" name="Google Shape;5754;p70"/>
          <p:cNvGrpSpPr/>
          <p:nvPr/>
        </p:nvGrpSpPr>
        <p:grpSpPr>
          <a:xfrm>
            <a:off x="5470028" y="3125785"/>
            <a:ext cx="346347" cy="339623"/>
            <a:chOff x="1490050" y="3805975"/>
            <a:chExt cx="491900" cy="482350"/>
          </a:xfrm>
        </p:grpSpPr>
        <p:sp>
          <p:nvSpPr>
            <p:cNvPr id="5755" name="Google Shape;5755;p70"/>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6" name="Google Shape;5756;p70"/>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7" name="Google Shape;5757;p70"/>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8" name="Google Shape;5758;p70"/>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59" name="Google Shape;5759;p70"/>
          <p:cNvGrpSpPr/>
          <p:nvPr/>
        </p:nvGrpSpPr>
        <p:grpSpPr>
          <a:xfrm>
            <a:off x="5893896" y="3125970"/>
            <a:ext cx="311899" cy="339253"/>
            <a:chOff x="2104275" y="3806450"/>
            <a:chExt cx="442975" cy="481825"/>
          </a:xfrm>
        </p:grpSpPr>
        <p:sp>
          <p:nvSpPr>
            <p:cNvPr id="5760" name="Google Shape;5760;p70"/>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61" name="Google Shape;5761;p70"/>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62" name="Google Shape;5762;p70"/>
          <p:cNvGrpSpPr/>
          <p:nvPr/>
        </p:nvGrpSpPr>
        <p:grpSpPr>
          <a:xfrm>
            <a:off x="6317413" y="3125970"/>
            <a:ext cx="293416" cy="339253"/>
            <a:chOff x="2710875" y="3806450"/>
            <a:chExt cx="416725" cy="481825"/>
          </a:xfrm>
        </p:grpSpPr>
        <p:sp>
          <p:nvSpPr>
            <p:cNvPr id="5763" name="Google Shape;5763;p70"/>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64" name="Google Shape;5764;p70"/>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65" name="Google Shape;5765;p70"/>
          <p:cNvGrpSpPr/>
          <p:nvPr/>
        </p:nvGrpSpPr>
        <p:grpSpPr>
          <a:xfrm>
            <a:off x="6712457" y="3166412"/>
            <a:ext cx="339253" cy="258369"/>
            <a:chOff x="3271200" y="3863875"/>
            <a:chExt cx="481825" cy="366950"/>
          </a:xfrm>
        </p:grpSpPr>
        <p:sp>
          <p:nvSpPr>
            <p:cNvPr id="5766" name="Google Shape;5766;p70"/>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67" name="Google Shape;5767;p70"/>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68" name="Google Shape;5768;p70"/>
          <p:cNvGrpSpPr/>
          <p:nvPr/>
        </p:nvGrpSpPr>
        <p:grpSpPr>
          <a:xfrm>
            <a:off x="7147952" y="3126199"/>
            <a:ext cx="295528" cy="338795"/>
            <a:chOff x="3895050" y="3806775"/>
            <a:chExt cx="419725" cy="481175"/>
          </a:xfrm>
        </p:grpSpPr>
        <p:sp>
          <p:nvSpPr>
            <p:cNvPr id="5769" name="Google Shape;5769;p70"/>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0" name="Google Shape;5770;p70"/>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71" name="Google Shape;5771;p70"/>
          <p:cNvGrpSpPr/>
          <p:nvPr/>
        </p:nvGrpSpPr>
        <p:grpSpPr>
          <a:xfrm>
            <a:off x="7551234" y="3125979"/>
            <a:ext cx="336296" cy="339235"/>
            <a:chOff x="4464775" y="3806475"/>
            <a:chExt cx="477625" cy="481800"/>
          </a:xfrm>
        </p:grpSpPr>
        <p:sp>
          <p:nvSpPr>
            <p:cNvPr id="5772" name="Google Shape;5772;p70"/>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3" name="Google Shape;5773;p70"/>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4" name="Google Shape;5774;p70"/>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5" name="Google Shape;5775;p70"/>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6" name="Google Shape;5776;p70"/>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7" name="Google Shape;5777;p70"/>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78" name="Google Shape;5778;p70"/>
          <p:cNvGrpSpPr/>
          <p:nvPr/>
        </p:nvGrpSpPr>
        <p:grpSpPr>
          <a:xfrm>
            <a:off x="7974679" y="3125970"/>
            <a:ext cx="339253" cy="339253"/>
            <a:chOff x="5049725" y="3806450"/>
            <a:chExt cx="481825" cy="481825"/>
          </a:xfrm>
        </p:grpSpPr>
        <p:sp>
          <p:nvSpPr>
            <p:cNvPr id="5779" name="Google Shape;5779;p70"/>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0" name="Google Shape;5780;p70"/>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1" name="Google Shape;5781;p70"/>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82" name="Google Shape;5782;p70"/>
          <p:cNvGrpSpPr/>
          <p:nvPr/>
        </p:nvGrpSpPr>
        <p:grpSpPr>
          <a:xfrm>
            <a:off x="1461983" y="3951798"/>
            <a:ext cx="339253" cy="339253"/>
            <a:chOff x="5651375" y="3806450"/>
            <a:chExt cx="481825" cy="481825"/>
          </a:xfrm>
        </p:grpSpPr>
        <p:sp>
          <p:nvSpPr>
            <p:cNvPr id="5783" name="Google Shape;5783;p70"/>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4" name="Google Shape;5784;p70"/>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5" name="Google Shape;5785;p70"/>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6" name="Google Shape;5786;p70"/>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87" name="Google Shape;5787;p70"/>
          <p:cNvGrpSpPr/>
          <p:nvPr/>
        </p:nvGrpSpPr>
        <p:grpSpPr>
          <a:xfrm>
            <a:off x="3360663" y="3953787"/>
            <a:ext cx="298503" cy="335275"/>
            <a:chOff x="6264300" y="3809300"/>
            <a:chExt cx="423950" cy="476175"/>
          </a:xfrm>
        </p:grpSpPr>
        <p:sp>
          <p:nvSpPr>
            <p:cNvPr id="5788" name="Google Shape;5788;p70"/>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9" name="Google Shape;5789;p70"/>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0" name="Google Shape;5790;p70"/>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91" name="Google Shape;5791;p70"/>
          <p:cNvGrpSpPr/>
          <p:nvPr/>
        </p:nvGrpSpPr>
        <p:grpSpPr>
          <a:xfrm>
            <a:off x="5039841" y="3538881"/>
            <a:ext cx="340573" cy="339271"/>
            <a:chOff x="898875" y="4399275"/>
            <a:chExt cx="483700" cy="481850"/>
          </a:xfrm>
        </p:grpSpPr>
        <p:sp>
          <p:nvSpPr>
            <p:cNvPr id="5792" name="Google Shape;5792;p70"/>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3" name="Google Shape;5793;p70"/>
            <p:cNvSpPr/>
            <p:nvPr/>
          </p:nvSpPr>
          <p:spPr>
            <a:xfrm>
              <a:off x="1138025" y="4763350"/>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4" name="Google Shape;5794;p70"/>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5" name="Google Shape;5795;p70"/>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6" name="Google Shape;5796;p70"/>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7" name="Google Shape;5797;p70"/>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8" name="Google Shape;5798;p70"/>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9" name="Google Shape;5799;p70"/>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00" name="Google Shape;5800;p70"/>
          <p:cNvGrpSpPr/>
          <p:nvPr/>
        </p:nvGrpSpPr>
        <p:grpSpPr>
          <a:xfrm>
            <a:off x="5473575" y="3554133"/>
            <a:ext cx="339253" cy="308765"/>
            <a:chOff x="1492675" y="4420975"/>
            <a:chExt cx="481825" cy="438525"/>
          </a:xfrm>
        </p:grpSpPr>
        <p:sp>
          <p:nvSpPr>
            <p:cNvPr id="5801" name="Google Shape;5801;p70"/>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2" name="Google Shape;5802;p70"/>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3" name="Google Shape;5803;p70"/>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4" name="Google Shape;5804;p70"/>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5" name="Google Shape;5805;p70"/>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06" name="Google Shape;5806;p70"/>
          <p:cNvGrpSpPr/>
          <p:nvPr/>
        </p:nvGrpSpPr>
        <p:grpSpPr>
          <a:xfrm>
            <a:off x="5878556" y="3539558"/>
            <a:ext cx="342580" cy="337915"/>
            <a:chOff x="2084100" y="4400250"/>
            <a:chExt cx="486550" cy="479925"/>
          </a:xfrm>
        </p:grpSpPr>
        <p:sp>
          <p:nvSpPr>
            <p:cNvPr id="5807" name="Google Shape;5807;p70"/>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8" name="Google Shape;5808;p70"/>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9" name="Google Shape;5809;p70"/>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10" name="Google Shape;5810;p70"/>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11" name="Google Shape;5811;p70"/>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12" name="Google Shape;5812;p70"/>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13" name="Google Shape;5813;p70"/>
          <p:cNvGrpSpPr/>
          <p:nvPr/>
        </p:nvGrpSpPr>
        <p:grpSpPr>
          <a:xfrm>
            <a:off x="6315036" y="3538907"/>
            <a:ext cx="298169" cy="339218"/>
            <a:chOff x="2707950" y="4399325"/>
            <a:chExt cx="423475" cy="481775"/>
          </a:xfrm>
        </p:grpSpPr>
        <p:sp>
          <p:nvSpPr>
            <p:cNvPr id="5814" name="Google Shape;5814;p70"/>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15" name="Google Shape;5815;p70"/>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16" name="Google Shape;5816;p70"/>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17" name="Google Shape;5817;p70"/>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18" name="Google Shape;5818;p70"/>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19" name="Google Shape;5819;p70"/>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20" name="Google Shape;5820;p70"/>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21" name="Google Shape;5821;p70"/>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22" name="Google Shape;5822;p70"/>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23" name="Google Shape;5823;p70"/>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24" name="Google Shape;5824;p70"/>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25" name="Google Shape;5825;p70"/>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26" name="Google Shape;5826;p70"/>
          <p:cNvGrpSpPr/>
          <p:nvPr/>
        </p:nvGrpSpPr>
        <p:grpSpPr>
          <a:xfrm>
            <a:off x="6744555" y="3538881"/>
            <a:ext cx="275057" cy="339271"/>
            <a:chOff x="3330525" y="4399275"/>
            <a:chExt cx="390650" cy="481850"/>
          </a:xfrm>
        </p:grpSpPr>
        <p:sp>
          <p:nvSpPr>
            <p:cNvPr id="5827" name="Google Shape;5827;p70"/>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28" name="Google Shape;5828;p70"/>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29" name="Google Shape;5829;p70"/>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30" name="Google Shape;5830;p70"/>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31" name="Google Shape;5831;p70"/>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32" name="Google Shape;5832;p70"/>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33" name="Google Shape;5833;p70"/>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34" name="Google Shape;5834;p70"/>
          <p:cNvGrpSpPr/>
          <p:nvPr/>
        </p:nvGrpSpPr>
        <p:grpSpPr>
          <a:xfrm>
            <a:off x="7169084" y="3538890"/>
            <a:ext cx="253265" cy="339253"/>
            <a:chOff x="3938800" y="4399275"/>
            <a:chExt cx="359700" cy="481825"/>
          </a:xfrm>
        </p:grpSpPr>
        <p:sp>
          <p:nvSpPr>
            <p:cNvPr id="5835" name="Google Shape;5835;p70"/>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36" name="Google Shape;5836;p70"/>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37" name="Google Shape;5837;p70"/>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38" name="Google Shape;5838;p70"/>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39" name="Google Shape;5839;p70"/>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40" name="Google Shape;5840;p70"/>
          <p:cNvGrpSpPr/>
          <p:nvPr/>
        </p:nvGrpSpPr>
        <p:grpSpPr>
          <a:xfrm>
            <a:off x="7639862" y="3538890"/>
            <a:ext cx="159039" cy="339253"/>
            <a:chOff x="4584850" y="4399275"/>
            <a:chExt cx="225875" cy="481825"/>
          </a:xfrm>
        </p:grpSpPr>
        <p:sp>
          <p:nvSpPr>
            <p:cNvPr id="5841" name="Google Shape;5841;p70"/>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42" name="Google Shape;5842;p70"/>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843" name="Google Shape;5843;p70"/>
          <p:cNvSpPr/>
          <p:nvPr/>
        </p:nvSpPr>
        <p:spPr>
          <a:xfrm>
            <a:off x="7957998"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844" name="Google Shape;5844;p70"/>
          <p:cNvGrpSpPr/>
          <p:nvPr/>
        </p:nvGrpSpPr>
        <p:grpSpPr>
          <a:xfrm>
            <a:off x="1049680" y="3951795"/>
            <a:ext cx="339253" cy="339253"/>
            <a:chOff x="5642550" y="4399275"/>
            <a:chExt cx="481825" cy="481825"/>
          </a:xfrm>
        </p:grpSpPr>
        <p:sp>
          <p:nvSpPr>
            <p:cNvPr id="5845" name="Google Shape;5845;p70"/>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46" name="Google Shape;5846;p70"/>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47" name="Google Shape;5847;p70"/>
          <p:cNvGrpSpPr/>
          <p:nvPr/>
        </p:nvGrpSpPr>
        <p:grpSpPr>
          <a:xfrm>
            <a:off x="2859815" y="3963703"/>
            <a:ext cx="363316" cy="315437"/>
            <a:chOff x="6218300" y="4416175"/>
            <a:chExt cx="516000" cy="448000"/>
          </a:xfrm>
        </p:grpSpPr>
        <p:sp>
          <p:nvSpPr>
            <p:cNvPr id="5848" name="Google Shape;5848;p70"/>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49" name="Google Shape;5849;p70"/>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50" name="Google Shape;5850;p70"/>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51" name="Google Shape;5851;p70"/>
          <p:cNvGrpSpPr/>
          <p:nvPr/>
        </p:nvGrpSpPr>
        <p:grpSpPr>
          <a:xfrm>
            <a:off x="5918879" y="3951792"/>
            <a:ext cx="339253" cy="339253"/>
            <a:chOff x="899850" y="4992125"/>
            <a:chExt cx="481825" cy="481825"/>
          </a:xfrm>
        </p:grpSpPr>
        <p:sp>
          <p:nvSpPr>
            <p:cNvPr id="5852" name="Google Shape;5852;p70"/>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53" name="Google Shape;5853;p70"/>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54" name="Google Shape;5854;p70"/>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55" name="Google Shape;5855;p70"/>
          <p:cNvGrpSpPr/>
          <p:nvPr/>
        </p:nvGrpSpPr>
        <p:grpSpPr>
          <a:xfrm>
            <a:off x="5461708" y="3951792"/>
            <a:ext cx="339253" cy="339253"/>
            <a:chOff x="1492675" y="4992125"/>
            <a:chExt cx="481825" cy="481825"/>
          </a:xfrm>
        </p:grpSpPr>
        <p:sp>
          <p:nvSpPr>
            <p:cNvPr id="5856" name="Google Shape;5856;p70"/>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57" name="Google Shape;5857;p70"/>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58" name="Google Shape;5858;p70"/>
          <p:cNvGrpSpPr/>
          <p:nvPr/>
        </p:nvGrpSpPr>
        <p:grpSpPr>
          <a:xfrm>
            <a:off x="5004462" y="3951792"/>
            <a:ext cx="339253" cy="339253"/>
            <a:chOff x="2085525" y="4992125"/>
            <a:chExt cx="481825" cy="481825"/>
          </a:xfrm>
        </p:grpSpPr>
        <p:sp>
          <p:nvSpPr>
            <p:cNvPr id="5859" name="Google Shape;5859;p70"/>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0" name="Google Shape;5860;p70"/>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61" name="Google Shape;5861;p70"/>
          <p:cNvGrpSpPr/>
          <p:nvPr/>
        </p:nvGrpSpPr>
        <p:grpSpPr>
          <a:xfrm>
            <a:off x="6833221" y="3951792"/>
            <a:ext cx="339253" cy="339253"/>
            <a:chOff x="2678350" y="4992125"/>
            <a:chExt cx="481825" cy="481825"/>
          </a:xfrm>
        </p:grpSpPr>
        <p:sp>
          <p:nvSpPr>
            <p:cNvPr id="5862" name="Google Shape;5862;p70"/>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3" name="Google Shape;5863;p70"/>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4" name="Google Shape;5864;p70"/>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65" name="Google Shape;5865;p70"/>
          <p:cNvGrpSpPr/>
          <p:nvPr/>
        </p:nvGrpSpPr>
        <p:grpSpPr>
          <a:xfrm>
            <a:off x="4628816" y="3951792"/>
            <a:ext cx="339253" cy="339253"/>
            <a:chOff x="3271200" y="4992125"/>
            <a:chExt cx="481825" cy="481825"/>
          </a:xfrm>
        </p:grpSpPr>
        <p:sp>
          <p:nvSpPr>
            <p:cNvPr id="5866" name="Google Shape;5866;p70"/>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7" name="Google Shape;5867;p70"/>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8" name="Google Shape;5868;p70"/>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69" name="Google Shape;5869;p70"/>
          <p:cNvGrpSpPr/>
          <p:nvPr/>
        </p:nvGrpSpPr>
        <p:grpSpPr>
          <a:xfrm>
            <a:off x="7290263" y="3952822"/>
            <a:ext cx="339411" cy="337193"/>
            <a:chOff x="3863900" y="4993625"/>
            <a:chExt cx="482050" cy="478900"/>
          </a:xfrm>
        </p:grpSpPr>
        <p:sp>
          <p:nvSpPr>
            <p:cNvPr id="5870" name="Google Shape;5870;p70"/>
            <p:cNvSpPr/>
            <p:nvPr/>
          </p:nvSpPr>
          <p:spPr>
            <a:xfrm>
              <a:off x="3877525"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71" name="Google Shape;5871;p70"/>
            <p:cNvSpPr/>
            <p:nvPr/>
          </p:nvSpPr>
          <p:spPr>
            <a:xfrm>
              <a:off x="4113750" y="5133350"/>
              <a:ext cx="232200" cy="339175"/>
            </a:xfrm>
            <a:custGeom>
              <a:rect b="b" l="l" r="r" t="t"/>
              <a:pathLst>
                <a:path extrusionOk="0" h="13567" w="9288">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72" name="Google Shape;5872;p70"/>
            <p:cNvSpPr/>
            <p:nvPr/>
          </p:nvSpPr>
          <p:spPr>
            <a:xfrm>
              <a:off x="3998800" y="4993625"/>
              <a:ext cx="334125" cy="168500"/>
            </a:xfrm>
            <a:custGeom>
              <a:rect b="b" l="l" r="r" t="t"/>
              <a:pathLst>
                <a:path extrusionOk="0" h="6740" w="13365">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73" name="Google Shape;5873;p70"/>
            <p:cNvSpPr/>
            <p:nvPr/>
          </p:nvSpPr>
          <p:spPr>
            <a:xfrm>
              <a:off x="3863900" y="5132450"/>
              <a:ext cx="221650" cy="339925"/>
            </a:xfrm>
            <a:custGeom>
              <a:rect b="b" l="l" r="r" t="t"/>
              <a:pathLst>
                <a:path extrusionOk="0" h="13597" w="8866">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74" name="Google Shape;5874;p70"/>
          <p:cNvGrpSpPr/>
          <p:nvPr/>
        </p:nvGrpSpPr>
        <p:grpSpPr>
          <a:xfrm>
            <a:off x="7747437" y="3952822"/>
            <a:ext cx="339411" cy="337193"/>
            <a:chOff x="4456725" y="4993625"/>
            <a:chExt cx="482050" cy="478900"/>
          </a:xfrm>
        </p:grpSpPr>
        <p:sp>
          <p:nvSpPr>
            <p:cNvPr id="5875" name="Google Shape;5875;p70"/>
            <p:cNvSpPr/>
            <p:nvPr/>
          </p:nvSpPr>
          <p:spPr>
            <a:xfrm>
              <a:off x="4470350" y="5058825"/>
              <a:ext cx="315450" cy="164750"/>
            </a:xfrm>
            <a:custGeom>
              <a:rect b="b" l="l" r="r" t="t"/>
              <a:pathLst>
                <a:path extrusionOk="0" h="6590" w="12618">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76" name="Google Shape;5876;p70"/>
            <p:cNvSpPr/>
            <p:nvPr/>
          </p:nvSpPr>
          <p:spPr>
            <a:xfrm>
              <a:off x="4706575" y="5133350"/>
              <a:ext cx="232200" cy="339175"/>
            </a:xfrm>
            <a:custGeom>
              <a:rect b="b" l="l" r="r" t="t"/>
              <a:pathLst>
                <a:path extrusionOk="0" h="13567" w="9288">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77" name="Google Shape;5877;p70"/>
            <p:cNvSpPr/>
            <p:nvPr/>
          </p:nvSpPr>
          <p:spPr>
            <a:xfrm>
              <a:off x="4591625" y="4993625"/>
              <a:ext cx="334125" cy="168500"/>
            </a:xfrm>
            <a:custGeom>
              <a:rect b="b" l="l" r="r" t="t"/>
              <a:pathLst>
                <a:path extrusionOk="0" h="6740" w="13365">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78" name="Google Shape;5878;p70"/>
            <p:cNvSpPr/>
            <p:nvPr/>
          </p:nvSpPr>
          <p:spPr>
            <a:xfrm>
              <a:off x="4456725" y="5132450"/>
              <a:ext cx="221650" cy="339925"/>
            </a:xfrm>
            <a:custGeom>
              <a:rect b="b" l="l" r="r" t="t"/>
              <a:pathLst>
                <a:path extrusionOk="0" h="13597" w="8866">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79" name="Google Shape;5879;p70"/>
          <p:cNvGrpSpPr/>
          <p:nvPr/>
        </p:nvGrpSpPr>
        <p:grpSpPr>
          <a:xfrm>
            <a:off x="6376030" y="3952813"/>
            <a:ext cx="339411" cy="337211"/>
            <a:chOff x="5049575" y="4993600"/>
            <a:chExt cx="482050" cy="478925"/>
          </a:xfrm>
        </p:grpSpPr>
        <p:sp>
          <p:nvSpPr>
            <p:cNvPr id="5880" name="Google Shape;5880;p70"/>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81" name="Google Shape;5881;p70"/>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82" name="Google Shape;5882;p70"/>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83" name="Google Shape;5883;p70"/>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884" name="Google Shape;5884;p70"/>
          <p:cNvSpPr txBox="1"/>
          <p:nvPr/>
        </p:nvSpPr>
        <p:spPr>
          <a:xfrm>
            <a:off x="828875" y="1176707"/>
            <a:ext cx="7525800" cy="761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indent="0" lvl="0" marL="0" rtl="0" algn="ctr">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indent="0" lvl="0" marL="0" rtl="0" algn="ctr">
              <a:lnSpc>
                <a:spcPct val="115000"/>
              </a:lnSpc>
              <a:spcBef>
                <a:spcPts val="0"/>
              </a:spcBef>
              <a:spcAft>
                <a:spcPts val="0"/>
              </a:spcAft>
              <a:buNone/>
            </a:pPr>
            <a:r>
              <a:rPr lang="en" sz="1100">
                <a:solidFill>
                  <a:srgbClr val="FFFFFF"/>
                </a:solidFill>
              </a:rPr>
              <a:t>In Google Slides, you can also use </a:t>
            </a:r>
            <a:r>
              <a:rPr lang="en" sz="1100">
                <a:solidFill>
                  <a:schemeClr val="hlink"/>
                </a:solidFill>
                <a:uFill>
                  <a:noFill/>
                </a:uFill>
                <a:hlinkClick r:id="rId3"/>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5885" name="Google Shape;5885;p70"/>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889" name="Shape 5889"/>
        <p:cNvGrpSpPr/>
        <p:nvPr/>
      </p:nvGrpSpPr>
      <p:grpSpPr>
        <a:xfrm>
          <a:off x="0" y="0"/>
          <a:ext cx="0" cy="0"/>
          <a:chOff x="0" y="0"/>
          <a:chExt cx="0" cy="0"/>
        </a:xfrm>
      </p:grpSpPr>
      <p:grpSp>
        <p:nvGrpSpPr>
          <p:cNvPr id="5890" name="Google Shape;5890;p71"/>
          <p:cNvGrpSpPr/>
          <p:nvPr/>
        </p:nvGrpSpPr>
        <p:grpSpPr>
          <a:xfrm>
            <a:off x="876361" y="1308054"/>
            <a:ext cx="322099" cy="370529"/>
            <a:chOff x="-42971725" y="3217825"/>
            <a:chExt cx="275675" cy="317125"/>
          </a:xfrm>
        </p:grpSpPr>
        <p:sp>
          <p:nvSpPr>
            <p:cNvPr id="5891" name="Google Shape;5891;p71"/>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71"/>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71"/>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4" name="Google Shape;5894;p71"/>
          <p:cNvGrpSpPr/>
          <p:nvPr/>
        </p:nvGrpSpPr>
        <p:grpSpPr>
          <a:xfrm>
            <a:off x="848276" y="1776710"/>
            <a:ext cx="378270" cy="337551"/>
            <a:chOff x="-42996150" y="3612600"/>
            <a:chExt cx="323750" cy="288900"/>
          </a:xfrm>
        </p:grpSpPr>
        <p:sp>
          <p:nvSpPr>
            <p:cNvPr id="5895" name="Google Shape;5895;p71"/>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71"/>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71"/>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8" name="Google Shape;5898;p71"/>
          <p:cNvGrpSpPr/>
          <p:nvPr/>
        </p:nvGrpSpPr>
        <p:grpSpPr>
          <a:xfrm>
            <a:off x="851036" y="2186080"/>
            <a:ext cx="372749" cy="370909"/>
            <a:chOff x="-42994575" y="3950300"/>
            <a:chExt cx="319025" cy="317450"/>
          </a:xfrm>
        </p:grpSpPr>
        <p:sp>
          <p:nvSpPr>
            <p:cNvPr id="5899" name="Google Shape;5899;p71"/>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71"/>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71"/>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2" name="Google Shape;5902;p71"/>
          <p:cNvGrpSpPr/>
          <p:nvPr/>
        </p:nvGrpSpPr>
        <p:grpSpPr>
          <a:xfrm>
            <a:off x="3004431" y="1332912"/>
            <a:ext cx="371785" cy="370879"/>
            <a:chOff x="-41111350" y="3239100"/>
            <a:chExt cx="318200" cy="317425"/>
          </a:xfrm>
        </p:grpSpPr>
        <p:sp>
          <p:nvSpPr>
            <p:cNvPr id="5903" name="Google Shape;5903;p71"/>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71"/>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71"/>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71"/>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7" name="Google Shape;5907;p71"/>
          <p:cNvGrpSpPr/>
          <p:nvPr/>
        </p:nvGrpSpPr>
        <p:grpSpPr>
          <a:xfrm>
            <a:off x="3000751" y="1768444"/>
            <a:ext cx="379146" cy="370967"/>
            <a:chOff x="-41117650" y="3605525"/>
            <a:chExt cx="324500" cy="317500"/>
          </a:xfrm>
        </p:grpSpPr>
        <p:sp>
          <p:nvSpPr>
            <p:cNvPr id="5908" name="Google Shape;5908;p71"/>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71"/>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71"/>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11" name="Google Shape;5911;p71"/>
          <p:cNvSpPr/>
          <p:nvPr/>
        </p:nvSpPr>
        <p:spPr>
          <a:xfrm>
            <a:off x="3006881" y="2218029"/>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12" name="Google Shape;5912;p71"/>
          <p:cNvGrpSpPr/>
          <p:nvPr/>
        </p:nvGrpSpPr>
        <p:grpSpPr>
          <a:xfrm>
            <a:off x="1827005" y="2659967"/>
            <a:ext cx="216271" cy="371814"/>
            <a:chOff x="-39205300" y="3220175"/>
            <a:chExt cx="185100" cy="318225"/>
          </a:xfrm>
        </p:grpSpPr>
        <p:sp>
          <p:nvSpPr>
            <p:cNvPr id="5913" name="Google Shape;5913;p71"/>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71"/>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5" name="Google Shape;5915;p71"/>
          <p:cNvGrpSpPr/>
          <p:nvPr/>
        </p:nvGrpSpPr>
        <p:grpSpPr>
          <a:xfrm>
            <a:off x="1792533" y="3120038"/>
            <a:ext cx="300016" cy="369273"/>
            <a:chOff x="-39248625" y="3588600"/>
            <a:chExt cx="256775" cy="316050"/>
          </a:xfrm>
        </p:grpSpPr>
        <p:sp>
          <p:nvSpPr>
            <p:cNvPr id="5916" name="Google Shape;5916;p71"/>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71"/>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18" name="Google Shape;5918;p71"/>
          <p:cNvSpPr/>
          <p:nvPr/>
        </p:nvSpPr>
        <p:spPr>
          <a:xfrm>
            <a:off x="1763554" y="3575664"/>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71"/>
          <p:cNvSpPr/>
          <p:nvPr/>
        </p:nvSpPr>
        <p:spPr>
          <a:xfrm>
            <a:off x="3953101" y="2647102"/>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20" name="Google Shape;5920;p71"/>
          <p:cNvGrpSpPr/>
          <p:nvPr/>
        </p:nvGrpSpPr>
        <p:grpSpPr>
          <a:xfrm>
            <a:off x="1243246" y="1308054"/>
            <a:ext cx="429504" cy="370879"/>
            <a:chOff x="-42651700" y="3217825"/>
            <a:chExt cx="367600" cy="317425"/>
          </a:xfrm>
        </p:grpSpPr>
        <p:sp>
          <p:nvSpPr>
            <p:cNvPr id="5921" name="Google Shape;5921;p71"/>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71"/>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71"/>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71"/>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5" name="Google Shape;5925;p71"/>
          <p:cNvGrpSpPr/>
          <p:nvPr/>
        </p:nvGrpSpPr>
        <p:grpSpPr>
          <a:xfrm>
            <a:off x="1278678" y="1747704"/>
            <a:ext cx="358640" cy="363226"/>
            <a:chOff x="-42617300" y="3587775"/>
            <a:chExt cx="306950" cy="310875"/>
          </a:xfrm>
        </p:grpSpPr>
        <p:sp>
          <p:nvSpPr>
            <p:cNvPr id="5926" name="Google Shape;5926;p71"/>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71"/>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28" name="Google Shape;5928;p71"/>
          <p:cNvSpPr/>
          <p:nvPr/>
        </p:nvSpPr>
        <p:spPr>
          <a:xfrm>
            <a:off x="1275131" y="2186747"/>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29" name="Google Shape;5929;p71"/>
          <p:cNvGrpSpPr/>
          <p:nvPr/>
        </p:nvGrpSpPr>
        <p:grpSpPr>
          <a:xfrm>
            <a:off x="3450506" y="1332445"/>
            <a:ext cx="376926" cy="370324"/>
            <a:chOff x="-40748275" y="3238700"/>
            <a:chExt cx="322600" cy="316950"/>
          </a:xfrm>
        </p:grpSpPr>
        <p:sp>
          <p:nvSpPr>
            <p:cNvPr id="5930" name="Google Shape;5930;p71"/>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71"/>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71"/>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71"/>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71"/>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71"/>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6" name="Google Shape;5936;p71"/>
          <p:cNvGrpSpPr/>
          <p:nvPr/>
        </p:nvGrpSpPr>
        <p:grpSpPr>
          <a:xfrm>
            <a:off x="3453062" y="1800429"/>
            <a:ext cx="371814" cy="338690"/>
            <a:chOff x="-40745125" y="3632900"/>
            <a:chExt cx="318225" cy="289875"/>
          </a:xfrm>
        </p:grpSpPr>
        <p:sp>
          <p:nvSpPr>
            <p:cNvPr id="5937" name="Google Shape;5937;p71"/>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71"/>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71"/>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71"/>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71"/>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71"/>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71"/>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4" name="Google Shape;5944;p71"/>
          <p:cNvGrpSpPr/>
          <p:nvPr/>
        </p:nvGrpSpPr>
        <p:grpSpPr>
          <a:xfrm>
            <a:off x="3457209" y="2211639"/>
            <a:ext cx="363518" cy="370178"/>
            <a:chOff x="-40742750" y="3972175"/>
            <a:chExt cx="311125" cy="316825"/>
          </a:xfrm>
        </p:grpSpPr>
        <p:sp>
          <p:nvSpPr>
            <p:cNvPr id="5945" name="Google Shape;5945;p71"/>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71"/>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7" name="Google Shape;5947;p71"/>
          <p:cNvGrpSpPr/>
          <p:nvPr/>
        </p:nvGrpSpPr>
        <p:grpSpPr>
          <a:xfrm>
            <a:off x="2239871" y="2661807"/>
            <a:ext cx="266892" cy="369974"/>
            <a:chOff x="-38860325" y="3221750"/>
            <a:chExt cx="228425" cy="316650"/>
          </a:xfrm>
        </p:grpSpPr>
        <p:sp>
          <p:nvSpPr>
            <p:cNvPr id="5948" name="Google Shape;5948;p71"/>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71"/>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71"/>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71"/>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2" name="Google Shape;5952;p71"/>
          <p:cNvGrpSpPr/>
          <p:nvPr/>
        </p:nvGrpSpPr>
        <p:grpSpPr>
          <a:xfrm>
            <a:off x="2190678" y="3123864"/>
            <a:ext cx="380081" cy="367111"/>
            <a:chOff x="-38905225" y="3591875"/>
            <a:chExt cx="325300" cy="314200"/>
          </a:xfrm>
        </p:grpSpPr>
        <p:sp>
          <p:nvSpPr>
            <p:cNvPr id="5953" name="Google Shape;5953;p71"/>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71"/>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71"/>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56" name="Google Shape;5956;p71"/>
          <p:cNvSpPr/>
          <p:nvPr/>
        </p:nvSpPr>
        <p:spPr>
          <a:xfrm>
            <a:off x="2198491" y="3633642"/>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57" name="Google Shape;5957;p71"/>
          <p:cNvGrpSpPr/>
          <p:nvPr/>
        </p:nvGrpSpPr>
        <p:grpSpPr>
          <a:xfrm>
            <a:off x="3997427" y="3108944"/>
            <a:ext cx="290815" cy="369740"/>
            <a:chOff x="-37370925" y="3579105"/>
            <a:chExt cx="248900" cy="316450"/>
          </a:xfrm>
        </p:grpSpPr>
        <p:sp>
          <p:nvSpPr>
            <p:cNvPr id="5958" name="Google Shape;5958;p71"/>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71"/>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60" name="Google Shape;5960;p71"/>
          <p:cNvSpPr/>
          <p:nvPr/>
        </p:nvSpPr>
        <p:spPr>
          <a:xfrm>
            <a:off x="1697481" y="1308742"/>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71"/>
          <p:cNvSpPr/>
          <p:nvPr/>
        </p:nvSpPr>
        <p:spPr>
          <a:xfrm>
            <a:off x="1722323" y="1744044"/>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62" name="Google Shape;5962;p71"/>
          <p:cNvGrpSpPr/>
          <p:nvPr/>
        </p:nvGrpSpPr>
        <p:grpSpPr>
          <a:xfrm>
            <a:off x="1690803" y="2187015"/>
            <a:ext cx="371814" cy="369974"/>
            <a:chOff x="-42259725" y="3951100"/>
            <a:chExt cx="318225" cy="316650"/>
          </a:xfrm>
        </p:grpSpPr>
        <p:sp>
          <p:nvSpPr>
            <p:cNvPr id="5963" name="Google Shape;5963;p71"/>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71"/>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5" name="Google Shape;5965;p71"/>
          <p:cNvGrpSpPr/>
          <p:nvPr/>
        </p:nvGrpSpPr>
        <p:grpSpPr>
          <a:xfrm>
            <a:off x="3889164" y="1366036"/>
            <a:ext cx="370879" cy="337755"/>
            <a:chOff x="-40378075" y="3267450"/>
            <a:chExt cx="317425" cy="289075"/>
          </a:xfrm>
        </p:grpSpPr>
        <p:sp>
          <p:nvSpPr>
            <p:cNvPr id="5966" name="Google Shape;5966;p71"/>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71"/>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71"/>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71"/>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0" name="Google Shape;5970;p71"/>
          <p:cNvGrpSpPr/>
          <p:nvPr/>
        </p:nvGrpSpPr>
        <p:grpSpPr>
          <a:xfrm>
            <a:off x="3892830" y="1767304"/>
            <a:ext cx="363548" cy="369974"/>
            <a:chOff x="-40372575" y="3604550"/>
            <a:chExt cx="311150" cy="316650"/>
          </a:xfrm>
        </p:grpSpPr>
        <p:sp>
          <p:nvSpPr>
            <p:cNvPr id="5971" name="Google Shape;5971;p71"/>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71"/>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71"/>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74" name="Google Shape;5974;p71"/>
          <p:cNvSpPr/>
          <p:nvPr/>
        </p:nvSpPr>
        <p:spPr>
          <a:xfrm>
            <a:off x="3896162" y="2210581"/>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75" name="Google Shape;5975;p71"/>
          <p:cNvGrpSpPr/>
          <p:nvPr/>
        </p:nvGrpSpPr>
        <p:grpSpPr>
          <a:xfrm>
            <a:off x="2616780" y="2659967"/>
            <a:ext cx="399038" cy="372165"/>
            <a:chOff x="-38542250" y="3220175"/>
            <a:chExt cx="341525" cy="318525"/>
          </a:xfrm>
        </p:grpSpPr>
        <p:sp>
          <p:nvSpPr>
            <p:cNvPr id="5976" name="Google Shape;5976;p71"/>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71"/>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71"/>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9" name="Google Shape;5979;p71"/>
          <p:cNvGrpSpPr/>
          <p:nvPr/>
        </p:nvGrpSpPr>
        <p:grpSpPr>
          <a:xfrm>
            <a:off x="2638712" y="3119337"/>
            <a:ext cx="369974" cy="369068"/>
            <a:chOff x="-38537400" y="3588000"/>
            <a:chExt cx="316650" cy="315875"/>
          </a:xfrm>
        </p:grpSpPr>
        <p:sp>
          <p:nvSpPr>
            <p:cNvPr id="5980" name="Google Shape;5980;p71"/>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71"/>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71"/>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71"/>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4" name="Google Shape;5984;p71"/>
          <p:cNvGrpSpPr/>
          <p:nvPr/>
        </p:nvGrpSpPr>
        <p:grpSpPr>
          <a:xfrm>
            <a:off x="2637792" y="3576866"/>
            <a:ext cx="371814" cy="369974"/>
            <a:chOff x="-38538975" y="3954250"/>
            <a:chExt cx="318225" cy="316650"/>
          </a:xfrm>
        </p:grpSpPr>
        <p:sp>
          <p:nvSpPr>
            <p:cNvPr id="5985" name="Google Shape;5985;p71"/>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71"/>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7" name="Google Shape;5987;p71"/>
          <p:cNvGrpSpPr/>
          <p:nvPr/>
        </p:nvGrpSpPr>
        <p:grpSpPr>
          <a:xfrm>
            <a:off x="3955104" y="3571793"/>
            <a:ext cx="375465" cy="371814"/>
            <a:chOff x="-37385100" y="3949908"/>
            <a:chExt cx="321350" cy="318225"/>
          </a:xfrm>
        </p:grpSpPr>
        <p:sp>
          <p:nvSpPr>
            <p:cNvPr id="5988" name="Google Shape;5988;p71"/>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71"/>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0" name="Google Shape;5990;p71"/>
          <p:cNvGrpSpPr/>
          <p:nvPr/>
        </p:nvGrpSpPr>
        <p:grpSpPr>
          <a:xfrm>
            <a:off x="2130763" y="1307353"/>
            <a:ext cx="370909" cy="370675"/>
            <a:chOff x="-41895050" y="3217225"/>
            <a:chExt cx="317450" cy="317250"/>
          </a:xfrm>
        </p:grpSpPr>
        <p:sp>
          <p:nvSpPr>
            <p:cNvPr id="5991" name="Google Shape;5991;p71"/>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71"/>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71"/>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71"/>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71"/>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6" name="Google Shape;5996;p71"/>
          <p:cNvGrpSpPr/>
          <p:nvPr/>
        </p:nvGrpSpPr>
        <p:grpSpPr>
          <a:xfrm>
            <a:off x="2130310" y="1744287"/>
            <a:ext cx="371814" cy="369974"/>
            <a:chOff x="-41893475" y="3584850"/>
            <a:chExt cx="318225" cy="316650"/>
          </a:xfrm>
        </p:grpSpPr>
        <p:sp>
          <p:nvSpPr>
            <p:cNvPr id="5997" name="Google Shape;5997;p71"/>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71"/>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71"/>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71"/>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01" name="Google Shape;6001;p71"/>
          <p:cNvSpPr/>
          <p:nvPr/>
        </p:nvSpPr>
        <p:spPr>
          <a:xfrm>
            <a:off x="2133283" y="2188587"/>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71"/>
          <p:cNvSpPr/>
          <p:nvPr/>
        </p:nvSpPr>
        <p:spPr>
          <a:xfrm>
            <a:off x="845041" y="2680925"/>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03" name="Google Shape;6003;p71"/>
          <p:cNvGrpSpPr/>
          <p:nvPr/>
        </p:nvGrpSpPr>
        <p:grpSpPr>
          <a:xfrm>
            <a:off x="900338" y="3139579"/>
            <a:ext cx="337522" cy="370909"/>
            <a:chOff x="-39998250" y="3605325"/>
            <a:chExt cx="288875" cy="317450"/>
          </a:xfrm>
        </p:grpSpPr>
        <p:sp>
          <p:nvSpPr>
            <p:cNvPr id="6004" name="Google Shape;6004;p71"/>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71"/>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6" name="Google Shape;6006;p71"/>
          <p:cNvGrpSpPr/>
          <p:nvPr/>
        </p:nvGrpSpPr>
        <p:grpSpPr>
          <a:xfrm>
            <a:off x="884112" y="3598043"/>
            <a:ext cx="369974" cy="369945"/>
            <a:chOff x="-40011050" y="3972375"/>
            <a:chExt cx="316650" cy="316625"/>
          </a:xfrm>
        </p:grpSpPr>
        <p:sp>
          <p:nvSpPr>
            <p:cNvPr id="6007" name="Google Shape;6007;p71"/>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71"/>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9" name="Google Shape;6009;p71"/>
          <p:cNvGrpSpPr/>
          <p:nvPr/>
        </p:nvGrpSpPr>
        <p:grpSpPr>
          <a:xfrm>
            <a:off x="3116043" y="2662742"/>
            <a:ext cx="266921" cy="369039"/>
            <a:chOff x="-38129425" y="3222550"/>
            <a:chExt cx="228450" cy="315850"/>
          </a:xfrm>
        </p:grpSpPr>
        <p:sp>
          <p:nvSpPr>
            <p:cNvPr id="6010" name="Google Shape;6010;p71"/>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71"/>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2" name="Google Shape;6012;p71"/>
          <p:cNvGrpSpPr/>
          <p:nvPr/>
        </p:nvGrpSpPr>
        <p:grpSpPr>
          <a:xfrm>
            <a:off x="3071012" y="3119337"/>
            <a:ext cx="371785" cy="369974"/>
            <a:chOff x="-38172725" y="3588000"/>
            <a:chExt cx="318200" cy="316650"/>
          </a:xfrm>
        </p:grpSpPr>
        <p:sp>
          <p:nvSpPr>
            <p:cNvPr id="6013" name="Google Shape;6013;p71"/>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71"/>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71"/>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71"/>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71"/>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71"/>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71"/>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71"/>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1" name="Google Shape;6021;p71"/>
          <p:cNvGrpSpPr/>
          <p:nvPr/>
        </p:nvGrpSpPr>
        <p:grpSpPr>
          <a:xfrm>
            <a:off x="3146914" y="3577772"/>
            <a:ext cx="219981" cy="369974"/>
            <a:chOff x="-38109725" y="3955025"/>
            <a:chExt cx="188275" cy="316650"/>
          </a:xfrm>
        </p:grpSpPr>
        <p:sp>
          <p:nvSpPr>
            <p:cNvPr id="6022" name="Google Shape;6022;p71"/>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71"/>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24" name="Google Shape;6024;p71"/>
          <p:cNvSpPr/>
          <p:nvPr/>
        </p:nvSpPr>
        <p:spPr>
          <a:xfrm>
            <a:off x="2248517" y="4037533"/>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25" name="Google Shape;6025;p71"/>
          <p:cNvGrpSpPr/>
          <p:nvPr/>
        </p:nvGrpSpPr>
        <p:grpSpPr>
          <a:xfrm>
            <a:off x="2562313" y="1309193"/>
            <a:ext cx="373654" cy="369068"/>
            <a:chOff x="-41530375" y="3218800"/>
            <a:chExt cx="319800" cy="315875"/>
          </a:xfrm>
        </p:grpSpPr>
        <p:sp>
          <p:nvSpPr>
            <p:cNvPr id="6026" name="Google Shape;6026;p71"/>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71"/>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8" name="Google Shape;6028;p71"/>
          <p:cNvGrpSpPr/>
          <p:nvPr/>
        </p:nvGrpSpPr>
        <p:grpSpPr>
          <a:xfrm>
            <a:off x="2564607" y="1824351"/>
            <a:ext cx="369068" cy="289004"/>
            <a:chOff x="-41526450" y="3653375"/>
            <a:chExt cx="315875" cy="247350"/>
          </a:xfrm>
        </p:grpSpPr>
        <p:sp>
          <p:nvSpPr>
            <p:cNvPr id="6029" name="Google Shape;6029;p71"/>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71"/>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1" name="Google Shape;6031;p71"/>
          <p:cNvGrpSpPr/>
          <p:nvPr/>
        </p:nvGrpSpPr>
        <p:grpSpPr>
          <a:xfrm>
            <a:off x="2565994" y="2187015"/>
            <a:ext cx="366293" cy="369974"/>
            <a:chOff x="-41526450" y="3951100"/>
            <a:chExt cx="313500" cy="316650"/>
          </a:xfrm>
        </p:grpSpPr>
        <p:sp>
          <p:nvSpPr>
            <p:cNvPr id="6032" name="Google Shape;6032;p71"/>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71"/>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71"/>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5" name="Google Shape;6035;p71"/>
          <p:cNvGrpSpPr/>
          <p:nvPr/>
        </p:nvGrpSpPr>
        <p:grpSpPr>
          <a:xfrm>
            <a:off x="1331249" y="2681144"/>
            <a:ext cx="339595" cy="371814"/>
            <a:chOff x="-39625900" y="3238300"/>
            <a:chExt cx="290650" cy="318225"/>
          </a:xfrm>
        </p:grpSpPr>
        <p:sp>
          <p:nvSpPr>
            <p:cNvPr id="6036" name="Google Shape;6036;p71"/>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71"/>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38" name="Google Shape;6038;p71"/>
          <p:cNvSpPr/>
          <p:nvPr/>
        </p:nvSpPr>
        <p:spPr>
          <a:xfrm>
            <a:off x="1353422" y="3140270"/>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39" name="Google Shape;6039;p71"/>
          <p:cNvGrpSpPr/>
          <p:nvPr/>
        </p:nvGrpSpPr>
        <p:grpSpPr>
          <a:xfrm>
            <a:off x="1325300" y="3597605"/>
            <a:ext cx="366293" cy="370441"/>
            <a:chOff x="-39647175" y="3972000"/>
            <a:chExt cx="313500" cy="317050"/>
          </a:xfrm>
        </p:grpSpPr>
        <p:sp>
          <p:nvSpPr>
            <p:cNvPr id="6040" name="Google Shape;6040;p71"/>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71"/>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71"/>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3" name="Google Shape;6043;p71"/>
          <p:cNvGrpSpPr/>
          <p:nvPr/>
        </p:nvGrpSpPr>
        <p:grpSpPr>
          <a:xfrm>
            <a:off x="3494427" y="2661603"/>
            <a:ext cx="375495" cy="370879"/>
            <a:chOff x="-37808850" y="3221575"/>
            <a:chExt cx="321375" cy="317425"/>
          </a:xfrm>
        </p:grpSpPr>
        <p:sp>
          <p:nvSpPr>
            <p:cNvPr id="6044" name="Google Shape;6044;p71"/>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71"/>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6" name="Google Shape;6046;p71"/>
          <p:cNvGrpSpPr/>
          <p:nvPr/>
        </p:nvGrpSpPr>
        <p:grpSpPr>
          <a:xfrm>
            <a:off x="3503201" y="3183634"/>
            <a:ext cx="372749" cy="241158"/>
            <a:chOff x="-37806500" y="3643030"/>
            <a:chExt cx="319025" cy="206400"/>
          </a:xfrm>
        </p:grpSpPr>
        <p:sp>
          <p:nvSpPr>
            <p:cNvPr id="6047" name="Google Shape;6047;p71"/>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71"/>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9" name="Google Shape;6049;p71"/>
          <p:cNvGrpSpPr/>
          <p:nvPr/>
        </p:nvGrpSpPr>
        <p:grpSpPr>
          <a:xfrm>
            <a:off x="3505508" y="3575931"/>
            <a:ext cx="368134" cy="371814"/>
            <a:chOff x="-37804925" y="3953450"/>
            <a:chExt cx="315075" cy="318225"/>
          </a:xfrm>
        </p:grpSpPr>
        <p:sp>
          <p:nvSpPr>
            <p:cNvPr id="6050" name="Google Shape;6050;p71"/>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71"/>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71"/>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53" name="Google Shape;6053;p71"/>
          <p:cNvSpPr/>
          <p:nvPr/>
        </p:nvSpPr>
        <p:spPr>
          <a:xfrm>
            <a:off x="2754452" y="4040675"/>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54" name="Google Shape;6054;p71"/>
          <p:cNvGrpSpPr/>
          <p:nvPr/>
        </p:nvGrpSpPr>
        <p:grpSpPr>
          <a:xfrm>
            <a:off x="4860977" y="1328538"/>
            <a:ext cx="355663" cy="308725"/>
            <a:chOff x="-28462125" y="3199700"/>
            <a:chExt cx="298550" cy="259150"/>
          </a:xfrm>
        </p:grpSpPr>
        <p:sp>
          <p:nvSpPr>
            <p:cNvPr id="6055" name="Google Shape;6055;p71"/>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71"/>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71"/>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8" name="Google Shape;6058;p71"/>
          <p:cNvGrpSpPr/>
          <p:nvPr/>
        </p:nvGrpSpPr>
        <p:grpSpPr>
          <a:xfrm>
            <a:off x="4861930" y="1763228"/>
            <a:ext cx="353757" cy="352833"/>
            <a:chOff x="-28461325" y="3545475"/>
            <a:chExt cx="296950" cy="296175"/>
          </a:xfrm>
        </p:grpSpPr>
        <p:sp>
          <p:nvSpPr>
            <p:cNvPr id="6059" name="Google Shape;6059;p71"/>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71"/>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71"/>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71"/>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71"/>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71"/>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5" name="Google Shape;6065;p71"/>
          <p:cNvGrpSpPr/>
          <p:nvPr/>
        </p:nvGrpSpPr>
        <p:grpSpPr>
          <a:xfrm>
            <a:off x="4858162" y="2213272"/>
            <a:ext cx="361292" cy="352803"/>
            <a:chOff x="-28463700" y="3914875"/>
            <a:chExt cx="303275" cy="296150"/>
          </a:xfrm>
        </p:grpSpPr>
        <p:sp>
          <p:nvSpPr>
            <p:cNvPr id="6066" name="Google Shape;6066;p71"/>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71"/>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8" name="Google Shape;6068;p71"/>
          <p:cNvGrpSpPr/>
          <p:nvPr/>
        </p:nvGrpSpPr>
        <p:grpSpPr>
          <a:xfrm>
            <a:off x="7092947" y="1369355"/>
            <a:ext cx="351880" cy="227092"/>
            <a:chOff x="-26573400" y="3224125"/>
            <a:chExt cx="295375" cy="190625"/>
          </a:xfrm>
        </p:grpSpPr>
        <p:sp>
          <p:nvSpPr>
            <p:cNvPr id="6069" name="Google Shape;6069;p71"/>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71"/>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1" name="Google Shape;6071;p71"/>
          <p:cNvGrpSpPr/>
          <p:nvPr/>
        </p:nvGrpSpPr>
        <p:grpSpPr>
          <a:xfrm>
            <a:off x="7092947" y="1763690"/>
            <a:ext cx="351880" cy="351910"/>
            <a:chOff x="-26573400" y="3546250"/>
            <a:chExt cx="295375" cy="295400"/>
          </a:xfrm>
        </p:grpSpPr>
        <p:sp>
          <p:nvSpPr>
            <p:cNvPr id="6072" name="Google Shape;6072;p71"/>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71"/>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71"/>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71"/>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71"/>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7" name="Google Shape;6077;p71"/>
          <p:cNvGrpSpPr/>
          <p:nvPr/>
        </p:nvGrpSpPr>
        <p:grpSpPr>
          <a:xfrm>
            <a:off x="7081228" y="2213599"/>
            <a:ext cx="375319" cy="352148"/>
            <a:chOff x="-26583625" y="3917025"/>
            <a:chExt cx="315050" cy="295600"/>
          </a:xfrm>
        </p:grpSpPr>
        <p:sp>
          <p:nvSpPr>
            <p:cNvPr id="6078" name="Google Shape;6078;p71"/>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71"/>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71"/>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71"/>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82" name="Google Shape;6082;p71"/>
          <p:cNvSpPr/>
          <p:nvPr/>
        </p:nvSpPr>
        <p:spPr>
          <a:xfrm>
            <a:off x="5748315"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83" name="Google Shape;6083;p71"/>
          <p:cNvGrpSpPr/>
          <p:nvPr/>
        </p:nvGrpSpPr>
        <p:grpSpPr>
          <a:xfrm>
            <a:off x="5779742" y="3172629"/>
            <a:ext cx="289039" cy="352833"/>
            <a:chOff x="-24694925" y="3518700"/>
            <a:chExt cx="242625" cy="296175"/>
          </a:xfrm>
        </p:grpSpPr>
        <p:sp>
          <p:nvSpPr>
            <p:cNvPr id="6084" name="Google Shape;6084;p71"/>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71"/>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71"/>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71"/>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8" name="Google Shape;6088;p71"/>
          <p:cNvGrpSpPr/>
          <p:nvPr/>
        </p:nvGrpSpPr>
        <p:grpSpPr>
          <a:xfrm>
            <a:off x="5779280" y="3622657"/>
            <a:ext cx="289962" cy="352833"/>
            <a:chOff x="-24709100" y="3888875"/>
            <a:chExt cx="243400" cy="296175"/>
          </a:xfrm>
        </p:grpSpPr>
        <p:sp>
          <p:nvSpPr>
            <p:cNvPr id="6089" name="Google Shape;6089;p71"/>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71"/>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71"/>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2" name="Google Shape;6092;p71"/>
          <p:cNvGrpSpPr/>
          <p:nvPr/>
        </p:nvGrpSpPr>
        <p:grpSpPr>
          <a:xfrm>
            <a:off x="7979280" y="2695320"/>
            <a:ext cx="356556" cy="349557"/>
            <a:chOff x="-22863675" y="3131775"/>
            <a:chExt cx="299300" cy="293425"/>
          </a:xfrm>
        </p:grpSpPr>
        <p:sp>
          <p:nvSpPr>
            <p:cNvPr id="6093" name="Google Shape;6093;p71"/>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71"/>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71"/>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6" name="Google Shape;6096;p71"/>
          <p:cNvGrpSpPr/>
          <p:nvPr/>
        </p:nvGrpSpPr>
        <p:grpSpPr>
          <a:xfrm>
            <a:off x="5322144" y="1306499"/>
            <a:ext cx="310602" cy="352803"/>
            <a:chOff x="-28069875" y="3175300"/>
            <a:chExt cx="260725" cy="296150"/>
          </a:xfrm>
        </p:grpSpPr>
        <p:sp>
          <p:nvSpPr>
            <p:cNvPr id="6097" name="Google Shape;6097;p71"/>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71"/>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71"/>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71"/>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71"/>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71"/>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71"/>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71"/>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71"/>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06" name="Google Shape;6106;p71"/>
          <p:cNvSpPr/>
          <p:nvPr/>
        </p:nvSpPr>
        <p:spPr>
          <a:xfrm>
            <a:off x="5301578"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07" name="Google Shape;6107;p71"/>
          <p:cNvGrpSpPr/>
          <p:nvPr/>
        </p:nvGrpSpPr>
        <p:grpSpPr>
          <a:xfrm>
            <a:off x="5363423" y="2213733"/>
            <a:ext cx="228045" cy="351880"/>
            <a:chOff x="-28032075" y="3916450"/>
            <a:chExt cx="191425" cy="295375"/>
          </a:xfrm>
        </p:grpSpPr>
        <p:sp>
          <p:nvSpPr>
            <p:cNvPr id="6108" name="Google Shape;6108;p71"/>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71"/>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71"/>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1" name="Google Shape;6111;p71"/>
          <p:cNvGrpSpPr/>
          <p:nvPr/>
        </p:nvGrpSpPr>
        <p:grpSpPr>
          <a:xfrm>
            <a:off x="7528769" y="1306484"/>
            <a:ext cx="352833" cy="352833"/>
            <a:chOff x="-26201650" y="3176075"/>
            <a:chExt cx="296175" cy="296175"/>
          </a:xfrm>
        </p:grpSpPr>
        <p:sp>
          <p:nvSpPr>
            <p:cNvPr id="6112" name="Google Shape;6112;p71"/>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71"/>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4" name="Google Shape;6114;p71"/>
          <p:cNvGrpSpPr/>
          <p:nvPr/>
        </p:nvGrpSpPr>
        <p:grpSpPr>
          <a:xfrm>
            <a:off x="7528293" y="1763705"/>
            <a:ext cx="353786" cy="351880"/>
            <a:chOff x="-26204800" y="3547050"/>
            <a:chExt cx="296975" cy="295375"/>
          </a:xfrm>
        </p:grpSpPr>
        <p:sp>
          <p:nvSpPr>
            <p:cNvPr id="6115" name="Google Shape;6115;p71"/>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71"/>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17" name="Google Shape;6117;p71"/>
          <p:cNvSpPr/>
          <p:nvPr/>
        </p:nvSpPr>
        <p:spPr>
          <a:xfrm>
            <a:off x="7561179"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18" name="Google Shape;6118;p71"/>
          <p:cNvGrpSpPr/>
          <p:nvPr/>
        </p:nvGrpSpPr>
        <p:grpSpPr>
          <a:xfrm>
            <a:off x="6199548" y="2693683"/>
            <a:ext cx="345328" cy="352833"/>
            <a:chOff x="-24353875" y="3147725"/>
            <a:chExt cx="289875" cy="296175"/>
          </a:xfrm>
        </p:grpSpPr>
        <p:sp>
          <p:nvSpPr>
            <p:cNvPr id="6119" name="Google Shape;6119;p71"/>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71"/>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1" name="Google Shape;6121;p71"/>
          <p:cNvGrpSpPr/>
          <p:nvPr/>
        </p:nvGrpSpPr>
        <p:grpSpPr>
          <a:xfrm>
            <a:off x="6207530" y="3173090"/>
            <a:ext cx="329365" cy="351910"/>
            <a:chOff x="-24344425" y="3519475"/>
            <a:chExt cx="276475" cy="295400"/>
          </a:xfrm>
        </p:grpSpPr>
        <p:sp>
          <p:nvSpPr>
            <p:cNvPr id="6122" name="Google Shape;6122;p71"/>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71"/>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4" name="Google Shape;6124;p71"/>
          <p:cNvGrpSpPr/>
          <p:nvPr/>
        </p:nvGrpSpPr>
        <p:grpSpPr>
          <a:xfrm>
            <a:off x="6197210" y="3625010"/>
            <a:ext cx="350004" cy="348128"/>
            <a:chOff x="-24353075" y="3891250"/>
            <a:chExt cx="293800" cy="292225"/>
          </a:xfrm>
        </p:grpSpPr>
        <p:sp>
          <p:nvSpPr>
            <p:cNvPr id="6125" name="Google Shape;6125;p71"/>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71"/>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7" name="Google Shape;6127;p71"/>
          <p:cNvGrpSpPr/>
          <p:nvPr/>
        </p:nvGrpSpPr>
        <p:grpSpPr>
          <a:xfrm>
            <a:off x="7980681" y="3173313"/>
            <a:ext cx="353757" cy="351463"/>
            <a:chOff x="-22845575" y="3504075"/>
            <a:chExt cx="296950" cy="295025"/>
          </a:xfrm>
        </p:grpSpPr>
        <p:sp>
          <p:nvSpPr>
            <p:cNvPr id="6128" name="Google Shape;6128;p71"/>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71"/>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0" name="Google Shape;6130;p71"/>
          <p:cNvGrpSpPr/>
          <p:nvPr/>
        </p:nvGrpSpPr>
        <p:grpSpPr>
          <a:xfrm>
            <a:off x="5773862" y="1306961"/>
            <a:ext cx="299344" cy="351880"/>
            <a:chOff x="-27691025" y="3175300"/>
            <a:chExt cx="251275" cy="295375"/>
          </a:xfrm>
        </p:grpSpPr>
        <p:sp>
          <p:nvSpPr>
            <p:cNvPr id="6131" name="Google Shape;6131;p71"/>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71"/>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71"/>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71"/>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5" name="Google Shape;6135;p71"/>
          <p:cNvGrpSpPr/>
          <p:nvPr/>
        </p:nvGrpSpPr>
        <p:grpSpPr>
          <a:xfrm>
            <a:off x="5746179" y="1825637"/>
            <a:ext cx="354710" cy="228015"/>
            <a:chOff x="-27721750" y="3598250"/>
            <a:chExt cx="297750" cy="191400"/>
          </a:xfrm>
        </p:grpSpPr>
        <p:sp>
          <p:nvSpPr>
            <p:cNvPr id="6136" name="Google Shape;6136;p71"/>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71"/>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8" name="Google Shape;6138;p71"/>
          <p:cNvGrpSpPr/>
          <p:nvPr/>
        </p:nvGrpSpPr>
        <p:grpSpPr>
          <a:xfrm>
            <a:off x="5747579" y="2219183"/>
            <a:ext cx="351910" cy="340980"/>
            <a:chOff x="-27719400" y="3925600"/>
            <a:chExt cx="295400" cy="286225"/>
          </a:xfrm>
        </p:grpSpPr>
        <p:sp>
          <p:nvSpPr>
            <p:cNvPr id="6139" name="Google Shape;6139;p71"/>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71"/>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1" name="Google Shape;6141;p71"/>
          <p:cNvGrpSpPr/>
          <p:nvPr/>
        </p:nvGrpSpPr>
        <p:grpSpPr>
          <a:xfrm>
            <a:off x="7968851" y="1306023"/>
            <a:ext cx="353757" cy="353757"/>
            <a:chOff x="-25834600" y="3176875"/>
            <a:chExt cx="296950" cy="296950"/>
          </a:xfrm>
        </p:grpSpPr>
        <p:sp>
          <p:nvSpPr>
            <p:cNvPr id="6142" name="Google Shape;6142;p71"/>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71"/>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71"/>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71"/>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71"/>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7" name="Google Shape;6147;p71"/>
          <p:cNvGrpSpPr/>
          <p:nvPr/>
        </p:nvGrpSpPr>
        <p:grpSpPr>
          <a:xfrm>
            <a:off x="7968851" y="1774024"/>
            <a:ext cx="353757" cy="331241"/>
            <a:chOff x="-25834600" y="3564375"/>
            <a:chExt cx="296950" cy="278050"/>
          </a:xfrm>
        </p:grpSpPr>
        <p:sp>
          <p:nvSpPr>
            <p:cNvPr id="6148" name="Google Shape;6148;p71"/>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71"/>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71"/>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71"/>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71"/>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71"/>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71"/>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71"/>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6" name="Google Shape;6156;p71"/>
          <p:cNvGrpSpPr/>
          <p:nvPr/>
        </p:nvGrpSpPr>
        <p:grpSpPr>
          <a:xfrm>
            <a:off x="7966974" y="2213376"/>
            <a:ext cx="357509" cy="352595"/>
            <a:chOff x="-25834600" y="3915850"/>
            <a:chExt cx="300100" cy="295975"/>
          </a:xfrm>
        </p:grpSpPr>
        <p:sp>
          <p:nvSpPr>
            <p:cNvPr id="6157" name="Google Shape;6157;p71"/>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71"/>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71"/>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0" name="Google Shape;6160;p71"/>
          <p:cNvGrpSpPr/>
          <p:nvPr/>
        </p:nvGrpSpPr>
        <p:grpSpPr>
          <a:xfrm>
            <a:off x="6702402" y="2694606"/>
            <a:ext cx="228968" cy="350987"/>
            <a:chOff x="-23930925" y="3149300"/>
            <a:chExt cx="192200" cy="294625"/>
          </a:xfrm>
        </p:grpSpPr>
        <p:sp>
          <p:nvSpPr>
            <p:cNvPr id="6161" name="Google Shape;6161;p71"/>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71"/>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71"/>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71"/>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5" name="Google Shape;6165;p71"/>
          <p:cNvGrpSpPr/>
          <p:nvPr/>
        </p:nvGrpSpPr>
        <p:grpSpPr>
          <a:xfrm>
            <a:off x="6659232" y="3173090"/>
            <a:ext cx="315307" cy="351910"/>
            <a:chOff x="-23962425" y="3519475"/>
            <a:chExt cx="264675" cy="295400"/>
          </a:xfrm>
        </p:grpSpPr>
        <p:sp>
          <p:nvSpPr>
            <p:cNvPr id="6166" name="Google Shape;6166;p71"/>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71"/>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68" name="Google Shape;6168;p71"/>
          <p:cNvSpPr/>
          <p:nvPr/>
        </p:nvSpPr>
        <p:spPr>
          <a:xfrm>
            <a:off x="6629668"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69" name="Google Shape;6169;p71"/>
          <p:cNvGrpSpPr/>
          <p:nvPr/>
        </p:nvGrpSpPr>
        <p:grpSpPr>
          <a:xfrm>
            <a:off x="8037908" y="3623134"/>
            <a:ext cx="239302" cy="351880"/>
            <a:chOff x="-22788075" y="3904625"/>
            <a:chExt cx="200875" cy="295375"/>
          </a:xfrm>
        </p:grpSpPr>
        <p:sp>
          <p:nvSpPr>
            <p:cNvPr id="6170" name="Google Shape;6170;p71"/>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71"/>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71"/>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71"/>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4" name="Google Shape;6174;p71"/>
          <p:cNvGrpSpPr/>
          <p:nvPr/>
        </p:nvGrpSpPr>
        <p:grpSpPr>
          <a:xfrm>
            <a:off x="6193206" y="1306499"/>
            <a:ext cx="354710" cy="352803"/>
            <a:chOff x="-27351575" y="3175300"/>
            <a:chExt cx="297750" cy="296150"/>
          </a:xfrm>
        </p:grpSpPr>
        <p:sp>
          <p:nvSpPr>
            <p:cNvPr id="6175" name="Google Shape;6175;p71"/>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71"/>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71"/>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71"/>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9" name="Google Shape;6179;p71"/>
          <p:cNvGrpSpPr/>
          <p:nvPr/>
        </p:nvGrpSpPr>
        <p:grpSpPr>
          <a:xfrm>
            <a:off x="6235914" y="1763109"/>
            <a:ext cx="269293" cy="353072"/>
            <a:chOff x="-27313750" y="3545275"/>
            <a:chExt cx="226050" cy="296375"/>
          </a:xfrm>
        </p:grpSpPr>
        <p:sp>
          <p:nvSpPr>
            <p:cNvPr id="6180" name="Google Shape;6180;p71"/>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71"/>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71"/>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3" name="Google Shape;6183;p71"/>
          <p:cNvGrpSpPr/>
          <p:nvPr/>
        </p:nvGrpSpPr>
        <p:grpSpPr>
          <a:xfrm>
            <a:off x="6193206" y="2211380"/>
            <a:ext cx="354710" cy="356586"/>
            <a:chOff x="-27351575" y="3915650"/>
            <a:chExt cx="297750" cy="299325"/>
          </a:xfrm>
        </p:grpSpPr>
        <p:sp>
          <p:nvSpPr>
            <p:cNvPr id="6184" name="Google Shape;6184;p71"/>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71"/>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6" name="Google Shape;6186;p71"/>
          <p:cNvGrpSpPr/>
          <p:nvPr/>
        </p:nvGrpSpPr>
        <p:grpSpPr>
          <a:xfrm>
            <a:off x="4880696" y="2693579"/>
            <a:ext cx="319060" cy="353042"/>
            <a:chOff x="-25445525" y="3175900"/>
            <a:chExt cx="267825" cy="296350"/>
          </a:xfrm>
        </p:grpSpPr>
        <p:sp>
          <p:nvSpPr>
            <p:cNvPr id="6187" name="Google Shape;6187;p71"/>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71"/>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71"/>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0" name="Google Shape;6190;p71"/>
          <p:cNvGrpSpPr/>
          <p:nvPr/>
        </p:nvGrpSpPr>
        <p:grpSpPr>
          <a:xfrm>
            <a:off x="4862410" y="3183902"/>
            <a:ext cx="355633" cy="330288"/>
            <a:chOff x="-25465200" y="3565175"/>
            <a:chExt cx="298525" cy="277250"/>
          </a:xfrm>
        </p:grpSpPr>
        <p:sp>
          <p:nvSpPr>
            <p:cNvPr id="6191" name="Google Shape;6191;p71"/>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71"/>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3" name="Google Shape;6193;p71"/>
          <p:cNvGrpSpPr/>
          <p:nvPr/>
        </p:nvGrpSpPr>
        <p:grpSpPr>
          <a:xfrm>
            <a:off x="4861948" y="3623432"/>
            <a:ext cx="356556" cy="351285"/>
            <a:chOff x="-25465200" y="3916150"/>
            <a:chExt cx="299300" cy="294875"/>
          </a:xfrm>
        </p:grpSpPr>
        <p:sp>
          <p:nvSpPr>
            <p:cNvPr id="6194" name="Google Shape;6194;p71"/>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71"/>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6" name="Google Shape;6196;p71"/>
          <p:cNvGrpSpPr/>
          <p:nvPr/>
        </p:nvGrpSpPr>
        <p:grpSpPr>
          <a:xfrm>
            <a:off x="7089388" y="2693698"/>
            <a:ext cx="351880" cy="352803"/>
            <a:chOff x="-23615075" y="3148525"/>
            <a:chExt cx="295375" cy="296150"/>
          </a:xfrm>
        </p:grpSpPr>
        <p:sp>
          <p:nvSpPr>
            <p:cNvPr id="6197" name="Google Shape;6197;p71"/>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71"/>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71"/>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71"/>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01" name="Google Shape;6201;p71"/>
          <p:cNvSpPr/>
          <p:nvPr/>
        </p:nvSpPr>
        <p:spPr>
          <a:xfrm>
            <a:off x="7087484"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02" name="Google Shape;6202;p71"/>
          <p:cNvGrpSpPr/>
          <p:nvPr/>
        </p:nvGrpSpPr>
        <p:grpSpPr>
          <a:xfrm>
            <a:off x="7088911" y="3632977"/>
            <a:ext cx="352833" cy="332194"/>
            <a:chOff x="-23615075" y="3906200"/>
            <a:chExt cx="296175" cy="278850"/>
          </a:xfrm>
        </p:grpSpPr>
        <p:sp>
          <p:nvSpPr>
            <p:cNvPr id="6203" name="Google Shape;6203;p71"/>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71"/>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71"/>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06" name="Google Shape;6206;p71"/>
          <p:cNvSpPr/>
          <p:nvPr/>
        </p:nvSpPr>
        <p:spPr>
          <a:xfrm>
            <a:off x="6207743"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07" name="Google Shape;6207;p71"/>
          <p:cNvGrpSpPr/>
          <p:nvPr/>
        </p:nvGrpSpPr>
        <p:grpSpPr>
          <a:xfrm>
            <a:off x="6637880" y="1306618"/>
            <a:ext cx="353757" cy="352565"/>
            <a:chOff x="-26980600" y="3175500"/>
            <a:chExt cx="296950" cy="295950"/>
          </a:xfrm>
        </p:grpSpPr>
        <p:sp>
          <p:nvSpPr>
            <p:cNvPr id="6208" name="Google Shape;6208;p71"/>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71"/>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71"/>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11" name="Google Shape;6211;p71"/>
          <p:cNvSpPr/>
          <p:nvPr/>
        </p:nvSpPr>
        <p:spPr>
          <a:xfrm>
            <a:off x="6660447"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12" name="Google Shape;6212;p71"/>
          <p:cNvGrpSpPr/>
          <p:nvPr/>
        </p:nvGrpSpPr>
        <p:grpSpPr>
          <a:xfrm>
            <a:off x="6638357" y="2245154"/>
            <a:ext cx="352803" cy="289039"/>
            <a:chOff x="-26981375" y="3951875"/>
            <a:chExt cx="296150" cy="242625"/>
          </a:xfrm>
        </p:grpSpPr>
        <p:sp>
          <p:nvSpPr>
            <p:cNvPr id="6213" name="Google Shape;6213;p71"/>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71"/>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71"/>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6" name="Google Shape;6216;p71"/>
          <p:cNvGrpSpPr/>
          <p:nvPr/>
        </p:nvGrpSpPr>
        <p:grpSpPr>
          <a:xfrm>
            <a:off x="5303399" y="2692745"/>
            <a:ext cx="351910" cy="354710"/>
            <a:chOff x="-25094250" y="3176075"/>
            <a:chExt cx="295400" cy="297750"/>
          </a:xfrm>
        </p:grpSpPr>
        <p:sp>
          <p:nvSpPr>
            <p:cNvPr id="6217" name="Google Shape;6217;p71"/>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71"/>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71"/>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0" name="Google Shape;6220;p71"/>
          <p:cNvGrpSpPr/>
          <p:nvPr/>
        </p:nvGrpSpPr>
        <p:grpSpPr>
          <a:xfrm>
            <a:off x="5303399" y="3173106"/>
            <a:ext cx="351910" cy="351880"/>
            <a:chOff x="-25094250" y="3547050"/>
            <a:chExt cx="295400" cy="295375"/>
          </a:xfrm>
        </p:grpSpPr>
        <p:sp>
          <p:nvSpPr>
            <p:cNvPr id="6221" name="Google Shape;6221;p71"/>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71"/>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71"/>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71"/>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71"/>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26" name="Google Shape;6226;p71"/>
          <p:cNvSpPr/>
          <p:nvPr/>
        </p:nvSpPr>
        <p:spPr>
          <a:xfrm>
            <a:off x="5303415"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27" name="Google Shape;6227;p71"/>
          <p:cNvGrpSpPr/>
          <p:nvPr/>
        </p:nvGrpSpPr>
        <p:grpSpPr>
          <a:xfrm>
            <a:off x="7535476" y="2693698"/>
            <a:ext cx="352803" cy="352803"/>
            <a:chOff x="-23245675" y="3148525"/>
            <a:chExt cx="296150" cy="296150"/>
          </a:xfrm>
        </p:grpSpPr>
        <p:sp>
          <p:nvSpPr>
            <p:cNvPr id="6228" name="Google Shape;6228;p71"/>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71"/>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71"/>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31" name="Google Shape;6231;p71"/>
          <p:cNvSpPr/>
          <p:nvPr/>
        </p:nvSpPr>
        <p:spPr>
          <a:xfrm>
            <a:off x="7577658"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32" name="Google Shape;6232;p71"/>
          <p:cNvGrpSpPr/>
          <p:nvPr/>
        </p:nvGrpSpPr>
        <p:grpSpPr>
          <a:xfrm>
            <a:off x="7535938" y="3622672"/>
            <a:ext cx="351880" cy="352803"/>
            <a:chOff x="-23244900" y="3888100"/>
            <a:chExt cx="295375" cy="296150"/>
          </a:xfrm>
        </p:grpSpPr>
        <p:sp>
          <p:nvSpPr>
            <p:cNvPr id="6233" name="Google Shape;6233;p71"/>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71"/>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71"/>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71"/>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71"/>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71"/>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71"/>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71"/>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71"/>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71"/>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71"/>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44" name="Google Shape;6244;p71"/>
          <p:cNvSpPr/>
          <p:nvPr/>
        </p:nvSpPr>
        <p:spPr>
          <a:xfrm>
            <a:off x="6612202"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71"/>
          <p:cNvSpPr txBox="1"/>
          <p:nvPr/>
        </p:nvSpPr>
        <p:spPr>
          <a:xfrm>
            <a:off x="849675"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6246" name="Google Shape;6246;p71"/>
          <p:cNvSpPr txBox="1"/>
          <p:nvPr/>
        </p:nvSpPr>
        <p:spPr>
          <a:xfrm>
            <a:off x="4858400"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250" name="Shape 6250"/>
        <p:cNvGrpSpPr/>
        <p:nvPr/>
      </p:nvGrpSpPr>
      <p:grpSpPr>
        <a:xfrm>
          <a:off x="0" y="0"/>
          <a:ext cx="0" cy="0"/>
          <a:chOff x="0" y="0"/>
          <a:chExt cx="0" cy="0"/>
        </a:xfrm>
      </p:grpSpPr>
      <p:sp>
        <p:nvSpPr>
          <p:cNvPr id="6251" name="Google Shape;6251;p72"/>
          <p:cNvSpPr/>
          <p:nvPr/>
        </p:nvSpPr>
        <p:spPr>
          <a:xfrm>
            <a:off x="849879" y="1380449"/>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52" name="Google Shape;6252;p72"/>
          <p:cNvGrpSpPr/>
          <p:nvPr/>
        </p:nvGrpSpPr>
        <p:grpSpPr>
          <a:xfrm>
            <a:off x="850004" y="1823018"/>
            <a:ext cx="367261" cy="367261"/>
            <a:chOff x="-65145700" y="3727425"/>
            <a:chExt cx="317425" cy="317425"/>
          </a:xfrm>
        </p:grpSpPr>
        <p:sp>
          <p:nvSpPr>
            <p:cNvPr id="6253" name="Google Shape;6253;p72"/>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72"/>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5" name="Google Shape;6255;p72"/>
          <p:cNvGrpSpPr/>
          <p:nvPr/>
        </p:nvGrpSpPr>
        <p:grpSpPr>
          <a:xfrm>
            <a:off x="853201" y="2251933"/>
            <a:ext cx="360868" cy="367261"/>
            <a:chOff x="-65144125" y="4094450"/>
            <a:chExt cx="311900" cy="317425"/>
          </a:xfrm>
        </p:grpSpPr>
        <p:sp>
          <p:nvSpPr>
            <p:cNvPr id="6256" name="Google Shape;6256;p72"/>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72"/>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72"/>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59" name="Google Shape;6259;p72"/>
          <p:cNvSpPr/>
          <p:nvPr/>
        </p:nvSpPr>
        <p:spPr>
          <a:xfrm>
            <a:off x="3057429" y="1379076"/>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60" name="Google Shape;6260;p72"/>
          <p:cNvGrpSpPr/>
          <p:nvPr/>
        </p:nvGrpSpPr>
        <p:grpSpPr>
          <a:xfrm>
            <a:off x="3056770" y="1822628"/>
            <a:ext cx="370645" cy="368042"/>
            <a:chOff x="-63250675" y="3744075"/>
            <a:chExt cx="320350" cy="318100"/>
          </a:xfrm>
        </p:grpSpPr>
        <p:sp>
          <p:nvSpPr>
            <p:cNvPr id="6261" name="Google Shape;6261;p72"/>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72"/>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72"/>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4" name="Google Shape;6264;p72"/>
          <p:cNvGrpSpPr/>
          <p:nvPr/>
        </p:nvGrpSpPr>
        <p:grpSpPr>
          <a:xfrm>
            <a:off x="3058462" y="2251933"/>
            <a:ext cx="367261" cy="367261"/>
            <a:chOff x="-63250675" y="4110200"/>
            <a:chExt cx="317425" cy="317425"/>
          </a:xfrm>
        </p:grpSpPr>
        <p:sp>
          <p:nvSpPr>
            <p:cNvPr id="6265" name="Google Shape;6265;p72"/>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72"/>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72"/>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72"/>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72"/>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72"/>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72"/>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72"/>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72"/>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4" name="Google Shape;6274;p72"/>
          <p:cNvGrpSpPr/>
          <p:nvPr/>
        </p:nvGrpSpPr>
        <p:grpSpPr>
          <a:xfrm>
            <a:off x="1737509" y="2749028"/>
            <a:ext cx="359075" cy="358844"/>
            <a:chOff x="-61351725" y="3372400"/>
            <a:chExt cx="310350" cy="310150"/>
          </a:xfrm>
        </p:grpSpPr>
        <p:sp>
          <p:nvSpPr>
            <p:cNvPr id="6275" name="Google Shape;6275;p72"/>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72"/>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72"/>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8" name="Google Shape;6278;p72"/>
          <p:cNvGrpSpPr/>
          <p:nvPr/>
        </p:nvGrpSpPr>
        <p:grpSpPr>
          <a:xfrm>
            <a:off x="1733864" y="3212084"/>
            <a:ext cx="366364" cy="333534"/>
            <a:chOff x="-61354875" y="3751050"/>
            <a:chExt cx="316650" cy="288275"/>
          </a:xfrm>
        </p:grpSpPr>
        <p:sp>
          <p:nvSpPr>
            <p:cNvPr id="6279" name="Google Shape;6279;p72"/>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72"/>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72"/>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2" name="Google Shape;6282;p72"/>
          <p:cNvGrpSpPr/>
          <p:nvPr/>
        </p:nvGrpSpPr>
        <p:grpSpPr>
          <a:xfrm>
            <a:off x="1733864" y="3653724"/>
            <a:ext cx="366364" cy="367290"/>
            <a:chOff x="-61354875" y="4101525"/>
            <a:chExt cx="316650" cy="317450"/>
          </a:xfrm>
        </p:grpSpPr>
        <p:sp>
          <p:nvSpPr>
            <p:cNvPr id="6283" name="Google Shape;6283;p72"/>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72"/>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5" name="Google Shape;6285;p72"/>
          <p:cNvGrpSpPr/>
          <p:nvPr/>
        </p:nvGrpSpPr>
        <p:grpSpPr>
          <a:xfrm>
            <a:off x="3950299" y="2745600"/>
            <a:ext cx="368157" cy="365699"/>
            <a:chOff x="-59470075" y="3308975"/>
            <a:chExt cx="318200" cy="316075"/>
          </a:xfrm>
        </p:grpSpPr>
        <p:sp>
          <p:nvSpPr>
            <p:cNvPr id="6286" name="Google Shape;6286;p72"/>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72"/>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72"/>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72"/>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72"/>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72"/>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72"/>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72"/>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72"/>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5" name="Google Shape;6295;p72"/>
          <p:cNvGrpSpPr/>
          <p:nvPr/>
        </p:nvGrpSpPr>
        <p:grpSpPr>
          <a:xfrm>
            <a:off x="1295729" y="1381305"/>
            <a:ext cx="367261" cy="364686"/>
            <a:chOff x="-64781025" y="3361050"/>
            <a:chExt cx="317425" cy="315200"/>
          </a:xfrm>
        </p:grpSpPr>
        <p:sp>
          <p:nvSpPr>
            <p:cNvPr id="6296" name="Google Shape;6296;p72"/>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72"/>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72"/>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72"/>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00" name="Google Shape;6300;p72"/>
          <p:cNvSpPr/>
          <p:nvPr/>
        </p:nvSpPr>
        <p:spPr>
          <a:xfrm>
            <a:off x="1295604" y="1823911"/>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72"/>
          <p:cNvSpPr/>
          <p:nvPr/>
        </p:nvSpPr>
        <p:spPr>
          <a:xfrm>
            <a:off x="1322938" y="2251913"/>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72"/>
          <p:cNvSpPr/>
          <p:nvPr/>
        </p:nvSpPr>
        <p:spPr>
          <a:xfrm>
            <a:off x="3508223" y="1420554"/>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03" name="Google Shape;6303;p72"/>
          <p:cNvGrpSpPr/>
          <p:nvPr/>
        </p:nvGrpSpPr>
        <p:grpSpPr>
          <a:xfrm>
            <a:off x="3500129" y="1822744"/>
            <a:ext cx="382765" cy="367810"/>
            <a:chOff x="-62890750" y="3747425"/>
            <a:chExt cx="330825" cy="317900"/>
          </a:xfrm>
        </p:grpSpPr>
        <p:sp>
          <p:nvSpPr>
            <p:cNvPr id="6304" name="Google Shape;6304;p72"/>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72"/>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72"/>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72"/>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72"/>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72"/>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72"/>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72"/>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72"/>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72"/>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72"/>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72"/>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72"/>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72"/>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8" name="Google Shape;6318;p72"/>
          <p:cNvGrpSpPr/>
          <p:nvPr/>
        </p:nvGrpSpPr>
        <p:grpSpPr>
          <a:xfrm>
            <a:off x="3507881" y="2252381"/>
            <a:ext cx="367261" cy="366364"/>
            <a:chOff x="-62884425" y="4111775"/>
            <a:chExt cx="317425" cy="316650"/>
          </a:xfrm>
        </p:grpSpPr>
        <p:sp>
          <p:nvSpPr>
            <p:cNvPr id="6319" name="Google Shape;6319;p72"/>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72"/>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1" name="Google Shape;6321;p72"/>
          <p:cNvGrpSpPr/>
          <p:nvPr/>
        </p:nvGrpSpPr>
        <p:grpSpPr>
          <a:xfrm>
            <a:off x="2180515" y="2748450"/>
            <a:ext cx="365438" cy="360001"/>
            <a:chOff x="-60991775" y="3376900"/>
            <a:chExt cx="315850" cy="311150"/>
          </a:xfrm>
        </p:grpSpPr>
        <p:sp>
          <p:nvSpPr>
            <p:cNvPr id="6322" name="Google Shape;6322;p72"/>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72"/>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72"/>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5" name="Google Shape;6325;p72"/>
          <p:cNvGrpSpPr/>
          <p:nvPr/>
        </p:nvGrpSpPr>
        <p:grpSpPr>
          <a:xfrm>
            <a:off x="2180052" y="3199314"/>
            <a:ext cx="366364" cy="359075"/>
            <a:chOff x="-60988625" y="3740800"/>
            <a:chExt cx="316650" cy="310350"/>
          </a:xfrm>
        </p:grpSpPr>
        <p:sp>
          <p:nvSpPr>
            <p:cNvPr id="6326" name="Google Shape;6326;p72"/>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72"/>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72"/>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9" name="Google Shape;6329;p72"/>
          <p:cNvGrpSpPr/>
          <p:nvPr/>
        </p:nvGrpSpPr>
        <p:grpSpPr>
          <a:xfrm>
            <a:off x="2180052" y="3654765"/>
            <a:ext cx="366364" cy="365207"/>
            <a:chOff x="-60987850" y="4100950"/>
            <a:chExt cx="316650" cy="315650"/>
          </a:xfrm>
        </p:grpSpPr>
        <p:sp>
          <p:nvSpPr>
            <p:cNvPr id="6330" name="Google Shape;6330;p72"/>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72"/>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72"/>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72"/>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72"/>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5" name="Google Shape;6335;p72"/>
          <p:cNvGrpSpPr/>
          <p:nvPr/>
        </p:nvGrpSpPr>
        <p:grpSpPr>
          <a:xfrm>
            <a:off x="3949836" y="3200225"/>
            <a:ext cx="369083" cy="357253"/>
            <a:chOff x="-59447250" y="3706150"/>
            <a:chExt cx="319000" cy="308775"/>
          </a:xfrm>
        </p:grpSpPr>
        <p:sp>
          <p:nvSpPr>
            <p:cNvPr id="6336" name="Google Shape;6336;p72"/>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72"/>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72"/>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72"/>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0" name="Google Shape;6340;p72"/>
          <p:cNvGrpSpPr/>
          <p:nvPr/>
        </p:nvGrpSpPr>
        <p:grpSpPr>
          <a:xfrm>
            <a:off x="1738564" y="1381536"/>
            <a:ext cx="368186" cy="364224"/>
            <a:chOff x="-64406125" y="3362225"/>
            <a:chExt cx="318225" cy="314800"/>
          </a:xfrm>
        </p:grpSpPr>
        <p:sp>
          <p:nvSpPr>
            <p:cNvPr id="6341" name="Google Shape;6341;p72"/>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72"/>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43" name="Google Shape;6343;p72"/>
          <p:cNvSpPr/>
          <p:nvPr/>
        </p:nvSpPr>
        <p:spPr>
          <a:xfrm>
            <a:off x="1801771" y="1823000"/>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44" name="Google Shape;6344;p72"/>
          <p:cNvGrpSpPr/>
          <p:nvPr/>
        </p:nvGrpSpPr>
        <p:grpSpPr>
          <a:xfrm>
            <a:off x="1739027" y="2252381"/>
            <a:ext cx="367261" cy="366364"/>
            <a:chOff x="-64410850" y="4094450"/>
            <a:chExt cx="317425" cy="316650"/>
          </a:xfrm>
        </p:grpSpPr>
        <p:sp>
          <p:nvSpPr>
            <p:cNvPr id="6345" name="Google Shape;6345;p72"/>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72"/>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72"/>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48" name="Google Shape;6348;p72"/>
          <p:cNvSpPr/>
          <p:nvPr/>
        </p:nvSpPr>
        <p:spPr>
          <a:xfrm>
            <a:off x="3983247" y="1379900"/>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49" name="Google Shape;6349;p72"/>
          <p:cNvGrpSpPr/>
          <p:nvPr/>
        </p:nvGrpSpPr>
        <p:grpSpPr>
          <a:xfrm>
            <a:off x="3960575" y="1822454"/>
            <a:ext cx="365467" cy="368389"/>
            <a:chOff x="-62516625" y="3743175"/>
            <a:chExt cx="315875" cy="318400"/>
          </a:xfrm>
        </p:grpSpPr>
        <p:sp>
          <p:nvSpPr>
            <p:cNvPr id="6350" name="Google Shape;6350;p72"/>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72"/>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2" name="Google Shape;6352;p72"/>
          <p:cNvGrpSpPr/>
          <p:nvPr/>
        </p:nvGrpSpPr>
        <p:grpSpPr>
          <a:xfrm>
            <a:off x="3967415" y="2272426"/>
            <a:ext cx="351786" cy="326274"/>
            <a:chOff x="-62511900" y="4129100"/>
            <a:chExt cx="304050" cy="282000"/>
          </a:xfrm>
        </p:grpSpPr>
        <p:sp>
          <p:nvSpPr>
            <p:cNvPr id="6353" name="Google Shape;6353;p72"/>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72"/>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72"/>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72"/>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72"/>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8" name="Google Shape;6358;p72"/>
          <p:cNvGrpSpPr/>
          <p:nvPr/>
        </p:nvGrpSpPr>
        <p:grpSpPr>
          <a:xfrm>
            <a:off x="2645537" y="2744820"/>
            <a:ext cx="310770" cy="367261"/>
            <a:chOff x="-60597975" y="3367475"/>
            <a:chExt cx="268600" cy="317425"/>
          </a:xfrm>
        </p:grpSpPr>
        <p:sp>
          <p:nvSpPr>
            <p:cNvPr id="6359" name="Google Shape;6359;p72"/>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72"/>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72"/>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72"/>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72"/>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64" name="Google Shape;6364;p72"/>
          <p:cNvSpPr/>
          <p:nvPr/>
        </p:nvSpPr>
        <p:spPr>
          <a:xfrm>
            <a:off x="2616264" y="3196331"/>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65" name="Google Shape;6365;p72"/>
          <p:cNvGrpSpPr/>
          <p:nvPr/>
        </p:nvGrpSpPr>
        <p:grpSpPr>
          <a:xfrm>
            <a:off x="2617740" y="3706136"/>
            <a:ext cx="366364" cy="262465"/>
            <a:chOff x="-60621600" y="4145650"/>
            <a:chExt cx="316650" cy="226850"/>
          </a:xfrm>
        </p:grpSpPr>
        <p:sp>
          <p:nvSpPr>
            <p:cNvPr id="6366" name="Google Shape;6366;p72"/>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72"/>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72"/>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9" name="Google Shape;6369;p72"/>
          <p:cNvGrpSpPr/>
          <p:nvPr/>
        </p:nvGrpSpPr>
        <p:grpSpPr>
          <a:xfrm>
            <a:off x="3954392" y="3654635"/>
            <a:ext cx="359972" cy="365467"/>
            <a:chOff x="-59400775" y="4084200"/>
            <a:chExt cx="311125" cy="315875"/>
          </a:xfrm>
        </p:grpSpPr>
        <p:sp>
          <p:nvSpPr>
            <p:cNvPr id="6370" name="Google Shape;6370;p72"/>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72"/>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72"/>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72"/>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72"/>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72"/>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6" name="Google Shape;6376;p72"/>
          <p:cNvGrpSpPr/>
          <p:nvPr/>
        </p:nvGrpSpPr>
        <p:grpSpPr>
          <a:xfrm>
            <a:off x="2178486" y="1380466"/>
            <a:ext cx="365438" cy="366364"/>
            <a:chOff x="-64044600" y="3360375"/>
            <a:chExt cx="315850" cy="316650"/>
          </a:xfrm>
        </p:grpSpPr>
        <p:sp>
          <p:nvSpPr>
            <p:cNvPr id="6377" name="Google Shape;6377;p72"/>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72"/>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72"/>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0" name="Google Shape;6380;p72"/>
          <p:cNvGrpSpPr/>
          <p:nvPr/>
        </p:nvGrpSpPr>
        <p:grpSpPr>
          <a:xfrm>
            <a:off x="2204909" y="1823018"/>
            <a:ext cx="312592" cy="367261"/>
            <a:chOff x="-64022550" y="3727425"/>
            <a:chExt cx="270175" cy="317425"/>
          </a:xfrm>
        </p:grpSpPr>
        <p:sp>
          <p:nvSpPr>
            <p:cNvPr id="6381" name="Google Shape;6381;p72"/>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72"/>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72"/>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4" name="Google Shape;6384;p72"/>
          <p:cNvGrpSpPr/>
          <p:nvPr/>
        </p:nvGrpSpPr>
        <p:grpSpPr>
          <a:xfrm>
            <a:off x="2229047" y="2251918"/>
            <a:ext cx="264317" cy="367290"/>
            <a:chOff x="-64001300" y="4093650"/>
            <a:chExt cx="228450" cy="317450"/>
          </a:xfrm>
        </p:grpSpPr>
        <p:sp>
          <p:nvSpPr>
            <p:cNvPr id="6385" name="Google Shape;6385;p72"/>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72"/>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72"/>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72"/>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9" name="Google Shape;6389;p72"/>
          <p:cNvGrpSpPr/>
          <p:nvPr/>
        </p:nvGrpSpPr>
        <p:grpSpPr>
          <a:xfrm>
            <a:off x="848051" y="2745210"/>
            <a:ext cx="359972" cy="366480"/>
            <a:chOff x="-62148800" y="3377700"/>
            <a:chExt cx="311125" cy="316750"/>
          </a:xfrm>
        </p:grpSpPr>
        <p:sp>
          <p:nvSpPr>
            <p:cNvPr id="6390" name="Google Shape;6390;p72"/>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72"/>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2" name="Google Shape;6392;p72"/>
          <p:cNvGrpSpPr/>
          <p:nvPr/>
        </p:nvGrpSpPr>
        <p:grpSpPr>
          <a:xfrm>
            <a:off x="843958" y="3195207"/>
            <a:ext cx="368157" cy="367290"/>
            <a:chOff x="-62154300" y="3743950"/>
            <a:chExt cx="318200" cy="317450"/>
          </a:xfrm>
        </p:grpSpPr>
        <p:sp>
          <p:nvSpPr>
            <p:cNvPr id="6393" name="Google Shape;6393;p72"/>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72"/>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5" name="Google Shape;6395;p72"/>
          <p:cNvGrpSpPr/>
          <p:nvPr/>
        </p:nvGrpSpPr>
        <p:grpSpPr>
          <a:xfrm>
            <a:off x="843944" y="3654187"/>
            <a:ext cx="368186" cy="366364"/>
            <a:chOff x="-62151950" y="4111775"/>
            <a:chExt cx="318225" cy="316650"/>
          </a:xfrm>
        </p:grpSpPr>
        <p:sp>
          <p:nvSpPr>
            <p:cNvPr id="6396" name="Google Shape;6396;p72"/>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72"/>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72"/>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72"/>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0" name="Google Shape;6400;p72"/>
          <p:cNvGrpSpPr/>
          <p:nvPr/>
        </p:nvGrpSpPr>
        <p:grpSpPr>
          <a:xfrm>
            <a:off x="3062568" y="2744733"/>
            <a:ext cx="368157" cy="367434"/>
            <a:chOff x="-60254550" y="3367325"/>
            <a:chExt cx="318200" cy="317575"/>
          </a:xfrm>
        </p:grpSpPr>
        <p:sp>
          <p:nvSpPr>
            <p:cNvPr id="6401" name="Google Shape;6401;p72"/>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72"/>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72"/>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72"/>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5" name="Google Shape;6405;p72"/>
          <p:cNvGrpSpPr/>
          <p:nvPr/>
        </p:nvGrpSpPr>
        <p:grpSpPr>
          <a:xfrm>
            <a:off x="3063465" y="3195727"/>
            <a:ext cx="366364" cy="366248"/>
            <a:chOff x="-60255350" y="3733825"/>
            <a:chExt cx="316650" cy="316550"/>
          </a:xfrm>
        </p:grpSpPr>
        <p:sp>
          <p:nvSpPr>
            <p:cNvPr id="6406" name="Google Shape;6406;p72"/>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72"/>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72"/>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72"/>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72"/>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72"/>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72"/>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3" name="Google Shape;6413;p72"/>
          <p:cNvGrpSpPr/>
          <p:nvPr/>
        </p:nvGrpSpPr>
        <p:grpSpPr>
          <a:xfrm>
            <a:off x="3091262" y="3654635"/>
            <a:ext cx="310770" cy="365467"/>
            <a:chOff x="-60232500" y="4101525"/>
            <a:chExt cx="268600" cy="315875"/>
          </a:xfrm>
        </p:grpSpPr>
        <p:sp>
          <p:nvSpPr>
            <p:cNvPr id="6414" name="Google Shape;6414;p72"/>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72"/>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16" name="Google Shape;6416;p72"/>
          <p:cNvSpPr/>
          <p:nvPr/>
        </p:nvSpPr>
        <p:spPr>
          <a:xfrm>
            <a:off x="2179036" y="4123569"/>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17" name="Google Shape;6417;p72"/>
          <p:cNvGrpSpPr/>
          <p:nvPr/>
        </p:nvGrpSpPr>
        <p:grpSpPr>
          <a:xfrm>
            <a:off x="2624262" y="1380466"/>
            <a:ext cx="368186" cy="366364"/>
            <a:chOff x="-63679950" y="3360375"/>
            <a:chExt cx="318225" cy="316650"/>
          </a:xfrm>
        </p:grpSpPr>
        <p:sp>
          <p:nvSpPr>
            <p:cNvPr id="6418" name="Google Shape;6418;p72"/>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72"/>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72"/>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72"/>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22" name="Google Shape;6422;p72"/>
          <p:cNvSpPr/>
          <p:nvPr/>
        </p:nvSpPr>
        <p:spPr>
          <a:xfrm>
            <a:off x="2623229" y="1822769"/>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23" name="Google Shape;6423;p72"/>
          <p:cNvGrpSpPr/>
          <p:nvPr/>
        </p:nvGrpSpPr>
        <p:grpSpPr>
          <a:xfrm>
            <a:off x="2622889" y="2251803"/>
            <a:ext cx="370934" cy="367521"/>
            <a:chOff x="-63679950" y="4093450"/>
            <a:chExt cx="320600" cy="317650"/>
          </a:xfrm>
        </p:grpSpPr>
        <p:sp>
          <p:nvSpPr>
            <p:cNvPr id="6424" name="Google Shape;6424;p72"/>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72"/>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72"/>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7" name="Google Shape;6427;p72"/>
          <p:cNvGrpSpPr/>
          <p:nvPr/>
        </p:nvGrpSpPr>
        <p:grpSpPr>
          <a:xfrm>
            <a:off x="1283006" y="2744805"/>
            <a:ext cx="366364" cy="367290"/>
            <a:chOff x="-61784125" y="3377700"/>
            <a:chExt cx="316650" cy="317450"/>
          </a:xfrm>
        </p:grpSpPr>
        <p:sp>
          <p:nvSpPr>
            <p:cNvPr id="6428" name="Google Shape;6428;p72"/>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72"/>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72"/>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72"/>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72"/>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72"/>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72"/>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5" name="Google Shape;6435;p72"/>
          <p:cNvGrpSpPr/>
          <p:nvPr/>
        </p:nvGrpSpPr>
        <p:grpSpPr>
          <a:xfrm>
            <a:off x="1283006" y="3195207"/>
            <a:ext cx="366364" cy="367290"/>
            <a:chOff x="-61783350" y="3743950"/>
            <a:chExt cx="316650" cy="317450"/>
          </a:xfrm>
        </p:grpSpPr>
        <p:sp>
          <p:nvSpPr>
            <p:cNvPr id="6436" name="Google Shape;6436;p72"/>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72"/>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38" name="Google Shape;6438;p72"/>
          <p:cNvSpPr/>
          <p:nvPr/>
        </p:nvSpPr>
        <p:spPr>
          <a:xfrm>
            <a:off x="1282887" y="3654007"/>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72"/>
          <p:cNvSpPr/>
          <p:nvPr/>
        </p:nvSpPr>
        <p:spPr>
          <a:xfrm>
            <a:off x="3505689" y="2754652"/>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72"/>
          <p:cNvSpPr/>
          <p:nvPr/>
        </p:nvSpPr>
        <p:spPr>
          <a:xfrm>
            <a:off x="3504778" y="3235293"/>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41" name="Google Shape;6441;p72"/>
          <p:cNvGrpSpPr/>
          <p:nvPr/>
        </p:nvGrpSpPr>
        <p:grpSpPr>
          <a:xfrm>
            <a:off x="3504430" y="3655040"/>
            <a:ext cx="369112" cy="364657"/>
            <a:chOff x="-59869425" y="4102225"/>
            <a:chExt cx="319025" cy="315175"/>
          </a:xfrm>
        </p:grpSpPr>
        <p:sp>
          <p:nvSpPr>
            <p:cNvPr id="6442" name="Google Shape;6442;p72"/>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72"/>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72"/>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72"/>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6" name="Google Shape;6446;p72"/>
          <p:cNvGrpSpPr/>
          <p:nvPr/>
        </p:nvGrpSpPr>
        <p:grpSpPr>
          <a:xfrm>
            <a:off x="2623233" y="4123862"/>
            <a:ext cx="366364" cy="365467"/>
            <a:chOff x="-59029025" y="3711650"/>
            <a:chExt cx="316650" cy="315875"/>
          </a:xfrm>
        </p:grpSpPr>
        <p:sp>
          <p:nvSpPr>
            <p:cNvPr id="6447" name="Google Shape;6447;p72"/>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72"/>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72"/>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72"/>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72"/>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72"/>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72"/>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4" name="Google Shape;6454;p72"/>
          <p:cNvGrpSpPr/>
          <p:nvPr/>
        </p:nvGrpSpPr>
        <p:grpSpPr>
          <a:xfrm>
            <a:off x="4859311" y="1379917"/>
            <a:ext cx="351940" cy="348188"/>
            <a:chOff x="581525" y="3254850"/>
            <a:chExt cx="297750" cy="294575"/>
          </a:xfrm>
        </p:grpSpPr>
        <p:sp>
          <p:nvSpPr>
            <p:cNvPr id="6455" name="Google Shape;6455;p72"/>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72"/>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72"/>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8" name="Google Shape;6458;p72"/>
          <p:cNvGrpSpPr/>
          <p:nvPr/>
        </p:nvGrpSpPr>
        <p:grpSpPr>
          <a:xfrm>
            <a:off x="4858380" y="1818853"/>
            <a:ext cx="353802" cy="351497"/>
            <a:chOff x="580725" y="3617925"/>
            <a:chExt cx="299325" cy="297375"/>
          </a:xfrm>
        </p:grpSpPr>
        <p:sp>
          <p:nvSpPr>
            <p:cNvPr id="6459" name="Google Shape;6459;p72"/>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72"/>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72"/>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72"/>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72"/>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4" name="Google Shape;6464;p72"/>
          <p:cNvGrpSpPr/>
          <p:nvPr/>
        </p:nvGrpSpPr>
        <p:grpSpPr>
          <a:xfrm>
            <a:off x="4860242" y="2266043"/>
            <a:ext cx="350079" cy="350079"/>
            <a:chOff x="583100" y="3982600"/>
            <a:chExt cx="296175" cy="296175"/>
          </a:xfrm>
        </p:grpSpPr>
        <p:sp>
          <p:nvSpPr>
            <p:cNvPr id="6465" name="Google Shape;6465;p72"/>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72"/>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72"/>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72"/>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72"/>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72"/>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72"/>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2" name="Google Shape;6472;p72"/>
          <p:cNvGrpSpPr/>
          <p:nvPr/>
        </p:nvGrpSpPr>
        <p:grpSpPr>
          <a:xfrm>
            <a:off x="7092856" y="1379667"/>
            <a:ext cx="307231" cy="348690"/>
            <a:chOff x="2423775" y="3226875"/>
            <a:chExt cx="259925" cy="295000"/>
          </a:xfrm>
        </p:grpSpPr>
        <p:sp>
          <p:nvSpPr>
            <p:cNvPr id="6473" name="Google Shape;6473;p72"/>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72"/>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72"/>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6" name="Google Shape;6476;p72"/>
          <p:cNvGrpSpPr/>
          <p:nvPr/>
        </p:nvGrpSpPr>
        <p:grpSpPr>
          <a:xfrm>
            <a:off x="7070043" y="1820952"/>
            <a:ext cx="352857" cy="347301"/>
            <a:chOff x="2404875" y="3592725"/>
            <a:chExt cx="298525" cy="293825"/>
          </a:xfrm>
        </p:grpSpPr>
        <p:sp>
          <p:nvSpPr>
            <p:cNvPr id="6477" name="Google Shape;6477;p72"/>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72"/>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72"/>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0" name="Google Shape;6480;p72"/>
          <p:cNvGrpSpPr/>
          <p:nvPr/>
        </p:nvGrpSpPr>
        <p:grpSpPr>
          <a:xfrm>
            <a:off x="7070974" y="2266517"/>
            <a:ext cx="350995" cy="349133"/>
            <a:chOff x="2404875" y="3955825"/>
            <a:chExt cx="296950" cy="295375"/>
          </a:xfrm>
        </p:grpSpPr>
        <p:sp>
          <p:nvSpPr>
            <p:cNvPr id="6481" name="Google Shape;6481;p72"/>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72"/>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72"/>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72"/>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5" name="Google Shape;6485;p72"/>
          <p:cNvGrpSpPr/>
          <p:nvPr/>
        </p:nvGrpSpPr>
        <p:grpSpPr>
          <a:xfrm>
            <a:off x="5764954" y="2730711"/>
            <a:ext cx="349163" cy="350079"/>
            <a:chOff x="4263650" y="3235150"/>
            <a:chExt cx="295400" cy="296175"/>
          </a:xfrm>
        </p:grpSpPr>
        <p:sp>
          <p:nvSpPr>
            <p:cNvPr id="6486" name="Google Shape;6486;p72"/>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72"/>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72"/>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72"/>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72"/>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1" name="Google Shape;6491;p72"/>
          <p:cNvGrpSpPr/>
          <p:nvPr/>
        </p:nvGrpSpPr>
        <p:grpSpPr>
          <a:xfrm>
            <a:off x="5762634" y="3189872"/>
            <a:ext cx="353802" cy="327739"/>
            <a:chOff x="4266025" y="3609275"/>
            <a:chExt cx="299325" cy="277275"/>
          </a:xfrm>
        </p:grpSpPr>
        <p:sp>
          <p:nvSpPr>
            <p:cNvPr id="6492" name="Google Shape;6492;p72"/>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72"/>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4" name="Google Shape;6494;p72"/>
          <p:cNvGrpSpPr/>
          <p:nvPr/>
        </p:nvGrpSpPr>
        <p:grpSpPr>
          <a:xfrm>
            <a:off x="5763092" y="3655259"/>
            <a:ext cx="352886" cy="349133"/>
            <a:chOff x="4263650" y="3963700"/>
            <a:chExt cx="298550" cy="295375"/>
          </a:xfrm>
        </p:grpSpPr>
        <p:sp>
          <p:nvSpPr>
            <p:cNvPr id="6495" name="Google Shape;6495;p72"/>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72"/>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72"/>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72"/>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72"/>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72"/>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72"/>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2" name="Google Shape;6502;p72"/>
          <p:cNvGrpSpPr/>
          <p:nvPr/>
        </p:nvGrpSpPr>
        <p:grpSpPr>
          <a:xfrm>
            <a:off x="8041429" y="2730711"/>
            <a:ext cx="226264" cy="350079"/>
            <a:chOff x="6164975" y="3211525"/>
            <a:chExt cx="191425" cy="296175"/>
          </a:xfrm>
        </p:grpSpPr>
        <p:sp>
          <p:nvSpPr>
            <p:cNvPr id="6503" name="Google Shape;6503;p72"/>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72"/>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72"/>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72"/>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72"/>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72"/>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72"/>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0" name="Google Shape;6510;p72"/>
          <p:cNvGrpSpPr/>
          <p:nvPr/>
        </p:nvGrpSpPr>
        <p:grpSpPr>
          <a:xfrm>
            <a:off x="5303466" y="1378987"/>
            <a:ext cx="352886" cy="350049"/>
            <a:chOff x="946175" y="3253275"/>
            <a:chExt cx="298550" cy="296150"/>
          </a:xfrm>
        </p:grpSpPr>
        <p:sp>
          <p:nvSpPr>
            <p:cNvPr id="6511" name="Google Shape;6511;p72"/>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72"/>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72"/>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72"/>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72"/>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6" name="Google Shape;6516;p72"/>
          <p:cNvGrpSpPr/>
          <p:nvPr/>
        </p:nvGrpSpPr>
        <p:grpSpPr>
          <a:xfrm>
            <a:off x="5304397" y="1820951"/>
            <a:ext cx="351024" cy="347301"/>
            <a:chOff x="946175" y="3619500"/>
            <a:chExt cx="296975" cy="293825"/>
          </a:xfrm>
        </p:grpSpPr>
        <p:sp>
          <p:nvSpPr>
            <p:cNvPr id="6517" name="Google Shape;6517;p72"/>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72"/>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72"/>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72"/>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72"/>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72"/>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3" name="Google Shape;6523;p72"/>
          <p:cNvGrpSpPr/>
          <p:nvPr/>
        </p:nvGrpSpPr>
        <p:grpSpPr>
          <a:xfrm>
            <a:off x="5303939" y="2265585"/>
            <a:ext cx="351940" cy="350995"/>
            <a:chOff x="944600" y="3981825"/>
            <a:chExt cx="297750" cy="296950"/>
          </a:xfrm>
        </p:grpSpPr>
        <p:sp>
          <p:nvSpPr>
            <p:cNvPr id="6524" name="Google Shape;6524;p72"/>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72"/>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72"/>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72"/>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8" name="Google Shape;6528;p72"/>
          <p:cNvGrpSpPr/>
          <p:nvPr/>
        </p:nvGrpSpPr>
        <p:grpSpPr>
          <a:xfrm>
            <a:off x="7520875" y="1379445"/>
            <a:ext cx="350079" cy="349133"/>
            <a:chOff x="2768750" y="3227275"/>
            <a:chExt cx="296175" cy="295375"/>
          </a:xfrm>
        </p:grpSpPr>
        <p:sp>
          <p:nvSpPr>
            <p:cNvPr id="6529" name="Google Shape;6529;p72"/>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72"/>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72"/>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72"/>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72"/>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72"/>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72"/>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72"/>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7" name="Google Shape;6537;p72"/>
          <p:cNvGrpSpPr/>
          <p:nvPr/>
        </p:nvGrpSpPr>
        <p:grpSpPr>
          <a:xfrm>
            <a:off x="7541826" y="1820317"/>
            <a:ext cx="308177" cy="348572"/>
            <a:chOff x="2786075" y="3591800"/>
            <a:chExt cx="260725" cy="294900"/>
          </a:xfrm>
        </p:grpSpPr>
        <p:sp>
          <p:nvSpPr>
            <p:cNvPr id="6538" name="Google Shape;6538;p72"/>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72"/>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72"/>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72"/>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72"/>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3" name="Google Shape;6543;p72"/>
          <p:cNvGrpSpPr/>
          <p:nvPr/>
        </p:nvGrpSpPr>
        <p:grpSpPr>
          <a:xfrm>
            <a:off x="7582324" y="2266044"/>
            <a:ext cx="227180" cy="350079"/>
            <a:chOff x="2819150" y="3955025"/>
            <a:chExt cx="192200" cy="296175"/>
          </a:xfrm>
        </p:grpSpPr>
        <p:sp>
          <p:nvSpPr>
            <p:cNvPr id="6544" name="Google Shape;6544;p72"/>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72"/>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72"/>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72"/>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8" name="Google Shape;6548;p72"/>
          <p:cNvGrpSpPr/>
          <p:nvPr/>
        </p:nvGrpSpPr>
        <p:grpSpPr>
          <a:xfrm>
            <a:off x="6206097" y="2731642"/>
            <a:ext cx="349133" cy="348217"/>
            <a:chOff x="4629125" y="3235150"/>
            <a:chExt cx="295375" cy="294600"/>
          </a:xfrm>
        </p:grpSpPr>
        <p:sp>
          <p:nvSpPr>
            <p:cNvPr id="6549" name="Google Shape;6549;p72"/>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72"/>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72"/>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72"/>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72"/>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4" name="Google Shape;6554;p72"/>
          <p:cNvGrpSpPr/>
          <p:nvPr/>
        </p:nvGrpSpPr>
        <p:grpSpPr>
          <a:xfrm>
            <a:off x="6206082" y="3179175"/>
            <a:ext cx="349163" cy="349133"/>
            <a:chOff x="4628325" y="3599825"/>
            <a:chExt cx="295400" cy="295375"/>
          </a:xfrm>
        </p:grpSpPr>
        <p:sp>
          <p:nvSpPr>
            <p:cNvPr id="6555" name="Google Shape;6555;p72"/>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72"/>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72"/>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72"/>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72"/>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72"/>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72"/>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72"/>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72"/>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72"/>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72"/>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72"/>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7" name="Google Shape;6567;p72"/>
          <p:cNvGrpSpPr/>
          <p:nvPr/>
        </p:nvGrpSpPr>
        <p:grpSpPr>
          <a:xfrm>
            <a:off x="6227033" y="3654786"/>
            <a:ext cx="307261" cy="350079"/>
            <a:chOff x="4645650" y="3962900"/>
            <a:chExt cx="259950" cy="296175"/>
          </a:xfrm>
        </p:grpSpPr>
        <p:sp>
          <p:nvSpPr>
            <p:cNvPr id="6568" name="Google Shape;6568;p72"/>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72"/>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72"/>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72"/>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72"/>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72"/>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4" name="Google Shape;6574;p72"/>
          <p:cNvGrpSpPr/>
          <p:nvPr/>
        </p:nvGrpSpPr>
        <p:grpSpPr>
          <a:xfrm>
            <a:off x="7979994" y="3179648"/>
            <a:ext cx="349133" cy="348188"/>
            <a:chOff x="6143725" y="3582500"/>
            <a:chExt cx="295375" cy="294575"/>
          </a:xfrm>
        </p:grpSpPr>
        <p:sp>
          <p:nvSpPr>
            <p:cNvPr id="6575" name="Google Shape;6575;p72"/>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72"/>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72"/>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72"/>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72"/>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72"/>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72"/>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2" name="Google Shape;6582;p72"/>
          <p:cNvGrpSpPr/>
          <p:nvPr/>
        </p:nvGrpSpPr>
        <p:grpSpPr>
          <a:xfrm>
            <a:off x="5748820" y="1378987"/>
            <a:ext cx="350995" cy="350049"/>
            <a:chOff x="1310075" y="3253275"/>
            <a:chExt cx="296950" cy="296150"/>
          </a:xfrm>
        </p:grpSpPr>
        <p:sp>
          <p:nvSpPr>
            <p:cNvPr id="6583" name="Google Shape;6583;p72"/>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72"/>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72"/>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86" name="Google Shape;6586;p72"/>
          <p:cNvSpPr/>
          <p:nvPr/>
        </p:nvSpPr>
        <p:spPr>
          <a:xfrm>
            <a:off x="5750241" y="1821075"/>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87" name="Google Shape;6587;p72"/>
          <p:cNvGrpSpPr/>
          <p:nvPr/>
        </p:nvGrpSpPr>
        <p:grpSpPr>
          <a:xfrm>
            <a:off x="5748347" y="2265246"/>
            <a:ext cx="351941" cy="351675"/>
            <a:chOff x="1310075" y="3980250"/>
            <a:chExt cx="297750" cy="297525"/>
          </a:xfrm>
        </p:grpSpPr>
        <p:sp>
          <p:nvSpPr>
            <p:cNvPr id="6588" name="Google Shape;6588;p72"/>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72"/>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72"/>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72"/>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2" name="Google Shape;6592;p72"/>
          <p:cNvGrpSpPr/>
          <p:nvPr/>
        </p:nvGrpSpPr>
        <p:grpSpPr>
          <a:xfrm>
            <a:off x="8013136" y="1379445"/>
            <a:ext cx="266305" cy="349133"/>
            <a:chOff x="3167275" y="3227275"/>
            <a:chExt cx="225300" cy="295375"/>
          </a:xfrm>
        </p:grpSpPr>
        <p:sp>
          <p:nvSpPr>
            <p:cNvPr id="6593" name="Google Shape;6593;p72"/>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72"/>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72"/>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72"/>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72"/>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98" name="Google Shape;6598;p72"/>
          <p:cNvSpPr/>
          <p:nvPr/>
        </p:nvSpPr>
        <p:spPr>
          <a:xfrm>
            <a:off x="7962474" y="1819331"/>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99" name="Google Shape;6599;p72"/>
          <p:cNvGrpSpPr/>
          <p:nvPr/>
        </p:nvGrpSpPr>
        <p:grpSpPr>
          <a:xfrm>
            <a:off x="7970318" y="2266502"/>
            <a:ext cx="351940" cy="349163"/>
            <a:chOff x="3133425" y="3955025"/>
            <a:chExt cx="297750" cy="295400"/>
          </a:xfrm>
        </p:grpSpPr>
        <p:sp>
          <p:nvSpPr>
            <p:cNvPr id="6600" name="Google Shape;6600;p72"/>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72"/>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72"/>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3" name="Google Shape;6603;p72"/>
          <p:cNvGrpSpPr/>
          <p:nvPr/>
        </p:nvGrpSpPr>
        <p:grpSpPr>
          <a:xfrm>
            <a:off x="6650491" y="2730090"/>
            <a:ext cx="350079" cy="351320"/>
            <a:chOff x="4991425" y="3234750"/>
            <a:chExt cx="296175" cy="297225"/>
          </a:xfrm>
        </p:grpSpPr>
        <p:sp>
          <p:nvSpPr>
            <p:cNvPr id="6604" name="Google Shape;6604;p72"/>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72"/>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72"/>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72"/>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72"/>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72"/>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0" name="Google Shape;6610;p72"/>
          <p:cNvGrpSpPr/>
          <p:nvPr/>
        </p:nvGrpSpPr>
        <p:grpSpPr>
          <a:xfrm>
            <a:off x="6650491" y="3199653"/>
            <a:ext cx="350079" cy="308177"/>
            <a:chOff x="4991425" y="3617150"/>
            <a:chExt cx="296175" cy="260725"/>
          </a:xfrm>
        </p:grpSpPr>
        <p:sp>
          <p:nvSpPr>
            <p:cNvPr id="6611" name="Google Shape;6611;p72"/>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72"/>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72"/>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72"/>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72"/>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72"/>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72"/>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8" name="Google Shape;6618;p72"/>
          <p:cNvGrpSpPr/>
          <p:nvPr/>
        </p:nvGrpSpPr>
        <p:grpSpPr>
          <a:xfrm>
            <a:off x="6727764" y="3655244"/>
            <a:ext cx="195532" cy="349163"/>
            <a:chOff x="5056800" y="3962900"/>
            <a:chExt cx="165425" cy="295400"/>
          </a:xfrm>
        </p:grpSpPr>
        <p:sp>
          <p:nvSpPr>
            <p:cNvPr id="6619" name="Google Shape;6619;p72"/>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72"/>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72"/>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2" name="Google Shape;6622;p72"/>
          <p:cNvGrpSpPr/>
          <p:nvPr/>
        </p:nvGrpSpPr>
        <p:grpSpPr>
          <a:xfrm>
            <a:off x="7979062" y="3655260"/>
            <a:ext cx="350995" cy="349133"/>
            <a:chOff x="6168925" y="3936925"/>
            <a:chExt cx="296950" cy="295375"/>
          </a:xfrm>
        </p:grpSpPr>
        <p:sp>
          <p:nvSpPr>
            <p:cNvPr id="6623" name="Google Shape;6623;p72"/>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72"/>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72"/>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72"/>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72"/>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72"/>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9" name="Google Shape;6629;p72"/>
          <p:cNvGrpSpPr/>
          <p:nvPr/>
        </p:nvGrpSpPr>
        <p:grpSpPr>
          <a:xfrm>
            <a:off x="6192781" y="1372332"/>
            <a:ext cx="348188" cy="349133"/>
            <a:chOff x="1674750" y="3254050"/>
            <a:chExt cx="294575" cy="295375"/>
          </a:xfrm>
        </p:grpSpPr>
        <p:sp>
          <p:nvSpPr>
            <p:cNvPr id="6630" name="Google Shape;6630;p72"/>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72"/>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72"/>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3" name="Google Shape;6633;p72"/>
          <p:cNvGrpSpPr/>
          <p:nvPr/>
        </p:nvGrpSpPr>
        <p:grpSpPr>
          <a:xfrm>
            <a:off x="6207177" y="1820035"/>
            <a:ext cx="319347" cy="349133"/>
            <a:chOff x="1687350" y="3618725"/>
            <a:chExt cx="270175" cy="295375"/>
          </a:xfrm>
        </p:grpSpPr>
        <p:sp>
          <p:nvSpPr>
            <p:cNvPr id="6634" name="Google Shape;6634;p72"/>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72"/>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72"/>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7" name="Google Shape;6637;p72"/>
          <p:cNvGrpSpPr/>
          <p:nvPr/>
        </p:nvGrpSpPr>
        <p:grpSpPr>
          <a:xfrm>
            <a:off x="6190880" y="2266516"/>
            <a:ext cx="351940" cy="349133"/>
            <a:chOff x="1672375" y="3982600"/>
            <a:chExt cx="297750" cy="295375"/>
          </a:xfrm>
        </p:grpSpPr>
        <p:sp>
          <p:nvSpPr>
            <p:cNvPr id="6638" name="Google Shape;6638;p72"/>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72"/>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72"/>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1" name="Google Shape;6641;p72"/>
          <p:cNvGrpSpPr/>
          <p:nvPr/>
        </p:nvGrpSpPr>
        <p:grpSpPr>
          <a:xfrm>
            <a:off x="4882872" y="2730711"/>
            <a:ext cx="350079" cy="350079"/>
            <a:chOff x="3497300" y="3227275"/>
            <a:chExt cx="296175" cy="296175"/>
          </a:xfrm>
        </p:grpSpPr>
        <p:sp>
          <p:nvSpPr>
            <p:cNvPr id="6642" name="Google Shape;6642;p72"/>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72"/>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72"/>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72"/>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72"/>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72"/>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72"/>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72"/>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0" name="Google Shape;6650;p72"/>
          <p:cNvGrpSpPr/>
          <p:nvPr/>
        </p:nvGrpSpPr>
        <p:grpSpPr>
          <a:xfrm>
            <a:off x="4883345" y="3180106"/>
            <a:ext cx="349133" cy="347272"/>
            <a:chOff x="3497300" y="3591950"/>
            <a:chExt cx="295375" cy="293800"/>
          </a:xfrm>
        </p:grpSpPr>
        <p:sp>
          <p:nvSpPr>
            <p:cNvPr id="6651" name="Google Shape;6651;p72"/>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72"/>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72"/>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72"/>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72"/>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72"/>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72"/>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72"/>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9" name="Google Shape;6659;p72"/>
          <p:cNvGrpSpPr/>
          <p:nvPr/>
        </p:nvGrpSpPr>
        <p:grpSpPr>
          <a:xfrm>
            <a:off x="4883345" y="3655244"/>
            <a:ext cx="349133" cy="349163"/>
            <a:chOff x="3497300" y="3955025"/>
            <a:chExt cx="295375" cy="295400"/>
          </a:xfrm>
        </p:grpSpPr>
        <p:sp>
          <p:nvSpPr>
            <p:cNvPr id="6660" name="Google Shape;6660;p72"/>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72"/>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72"/>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3" name="Google Shape;6663;p72"/>
          <p:cNvGrpSpPr/>
          <p:nvPr/>
        </p:nvGrpSpPr>
        <p:grpSpPr>
          <a:xfrm>
            <a:off x="7107917" y="2731435"/>
            <a:ext cx="327739" cy="348631"/>
            <a:chOff x="5364750" y="3235150"/>
            <a:chExt cx="277275" cy="294950"/>
          </a:xfrm>
        </p:grpSpPr>
        <p:sp>
          <p:nvSpPr>
            <p:cNvPr id="6664" name="Google Shape;6664;p72"/>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72"/>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72"/>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72"/>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72"/>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72"/>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72"/>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72"/>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2" name="Google Shape;6672;p72"/>
          <p:cNvGrpSpPr/>
          <p:nvPr/>
        </p:nvGrpSpPr>
        <p:grpSpPr>
          <a:xfrm>
            <a:off x="7096274" y="3177771"/>
            <a:ext cx="351024" cy="351941"/>
            <a:chOff x="5355300" y="3598250"/>
            <a:chExt cx="296975" cy="297750"/>
          </a:xfrm>
        </p:grpSpPr>
        <p:sp>
          <p:nvSpPr>
            <p:cNvPr id="6673" name="Google Shape;6673;p72"/>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72"/>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72"/>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72"/>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72"/>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72"/>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72"/>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72"/>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1" name="Google Shape;6681;p72"/>
          <p:cNvGrpSpPr/>
          <p:nvPr/>
        </p:nvGrpSpPr>
        <p:grpSpPr>
          <a:xfrm>
            <a:off x="7100470" y="3716693"/>
            <a:ext cx="342632" cy="226264"/>
            <a:chOff x="5358450" y="4015675"/>
            <a:chExt cx="289875" cy="191425"/>
          </a:xfrm>
        </p:grpSpPr>
        <p:sp>
          <p:nvSpPr>
            <p:cNvPr id="6682" name="Google Shape;6682;p72"/>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72"/>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72"/>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72"/>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6" name="Google Shape;6686;p72"/>
          <p:cNvGrpSpPr/>
          <p:nvPr/>
        </p:nvGrpSpPr>
        <p:grpSpPr>
          <a:xfrm>
            <a:off x="6226953" y="4099224"/>
            <a:ext cx="351024" cy="325464"/>
            <a:chOff x="6543825" y="3202075"/>
            <a:chExt cx="296975" cy="275350"/>
          </a:xfrm>
        </p:grpSpPr>
        <p:sp>
          <p:nvSpPr>
            <p:cNvPr id="6687" name="Google Shape;6687;p72"/>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72"/>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72"/>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72"/>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72"/>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72"/>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72"/>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4" name="Google Shape;6694;p72"/>
          <p:cNvGrpSpPr/>
          <p:nvPr/>
        </p:nvGrpSpPr>
        <p:grpSpPr>
          <a:xfrm>
            <a:off x="6633934" y="1378972"/>
            <a:ext cx="350079" cy="350079"/>
            <a:chOff x="2037825" y="3254050"/>
            <a:chExt cx="296175" cy="296175"/>
          </a:xfrm>
        </p:grpSpPr>
        <p:sp>
          <p:nvSpPr>
            <p:cNvPr id="6695" name="Google Shape;6695;p72"/>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72"/>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72"/>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72"/>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72"/>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72"/>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1" name="Google Shape;6701;p72"/>
          <p:cNvGrpSpPr/>
          <p:nvPr/>
        </p:nvGrpSpPr>
        <p:grpSpPr>
          <a:xfrm>
            <a:off x="6632072" y="1820139"/>
            <a:ext cx="353802" cy="348926"/>
            <a:chOff x="2034675" y="3617925"/>
            <a:chExt cx="299325" cy="295200"/>
          </a:xfrm>
        </p:grpSpPr>
        <p:sp>
          <p:nvSpPr>
            <p:cNvPr id="6702" name="Google Shape;6702;p72"/>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72"/>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72"/>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72"/>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72"/>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7" name="Google Shape;6707;p72"/>
          <p:cNvGrpSpPr/>
          <p:nvPr/>
        </p:nvGrpSpPr>
        <p:grpSpPr>
          <a:xfrm>
            <a:off x="6633934" y="2266516"/>
            <a:ext cx="350079" cy="349133"/>
            <a:chOff x="2037825" y="3981825"/>
            <a:chExt cx="296175" cy="295375"/>
          </a:xfrm>
        </p:grpSpPr>
        <p:sp>
          <p:nvSpPr>
            <p:cNvPr id="6708" name="Google Shape;6708;p72"/>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72"/>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72"/>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1" name="Google Shape;6711;p72"/>
          <p:cNvGrpSpPr/>
          <p:nvPr/>
        </p:nvGrpSpPr>
        <p:grpSpPr>
          <a:xfrm>
            <a:off x="5318952" y="2762832"/>
            <a:ext cx="350079" cy="285837"/>
            <a:chOff x="3860400" y="3254050"/>
            <a:chExt cx="296175" cy="241825"/>
          </a:xfrm>
        </p:grpSpPr>
        <p:sp>
          <p:nvSpPr>
            <p:cNvPr id="6712" name="Google Shape;6712;p72"/>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72"/>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72"/>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72"/>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72"/>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72"/>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72"/>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9" name="Google Shape;6719;p72"/>
          <p:cNvGrpSpPr/>
          <p:nvPr/>
        </p:nvGrpSpPr>
        <p:grpSpPr>
          <a:xfrm>
            <a:off x="5318479" y="3178702"/>
            <a:ext cx="351024" cy="350079"/>
            <a:chOff x="3859600" y="3591950"/>
            <a:chExt cx="296975" cy="296175"/>
          </a:xfrm>
        </p:grpSpPr>
        <p:sp>
          <p:nvSpPr>
            <p:cNvPr id="6720" name="Google Shape;6720;p72"/>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72"/>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72"/>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3" name="Google Shape;6723;p72"/>
          <p:cNvGrpSpPr/>
          <p:nvPr/>
        </p:nvGrpSpPr>
        <p:grpSpPr>
          <a:xfrm>
            <a:off x="5318952" y="3654786"/>
            <a:ext cx="350079" cy="350079"/>
            <a:chOff x="3860400" y="3955025"/>
            <a:chExt cx="296175" cy="296175"/>
          </a:xfrm>
        </p:grpSpPr>
        <p:sp>
          <p:nvSpPr>
            <p:cNvPr id="6724" name="Google Shape;6724;p72"/>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72"/>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72"/>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72"/>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72"/>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9" name="Google Shape;6729;p72"/>
          <p:cNvGrpSpPr/>
          <p:nvPr/>
        </p:nvGrpSpPr>
        <p:grpSpPr>
          <a:xfrm>
            <a:off x="7534167" y="2731184"/>
            <a:ext cx="355664" cy="349133"/>
            <a:chOff x="5716825" y="3235950"/>
            <a:chExt cx="300900" cy="295375"/>
          </a:xfrm>
        </p:grpSpPr>
        <p:sp>
          <p:nvSpPr>
            <p:cNvPr id="6730" name="Google Shape;6730;p72"/>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72"/>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72"/>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72"/>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4" name="Google Shape;6734;p72"/>
          <p:cNvGrpSpPr/>
          <p:nvPr/>
        </p:nvGrpSpPr>
        <p:grpSpPr>
          <a:xfrm>
            <a:off x="7547199" y="3189872"/>
            <a:ext cx="329601" cy="327739"/>
            <a:chOff x="5727850" y="3609275"/>
            <a:chExt cx="278850" cy="277275"/>
          </a:xfrm>
        </p:grpSpPr>
        <p:sp>
          <p:nvSpPr>
            <p:cNvPr id="6735" name="Google Shape;6735;p72"/>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72"/>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72"/>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72"/>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72"/>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0" name="Google Shape;6740;p72"/>
          <p:cNvGrpSpPr/>
          <p:nvPr/>
        </p:nvGrpSpPr>
        <p:grpSpPr>
          <a:xfrm>
            <a:off x="7558383" y="3655259"/>
            <a:ext cx="307231" cy="349133"/>
            <a:chOff x="5736525" y="3963700"/>
            <a:chExt cx="259925" cy="295375"/>
          </a:xfrm>
        </p:grpSpPr>
        <p:sp>
          <p:nvSpPr>
            <p:cNvPr id="6741" name="Google Shape;6741;p72"/>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72"/>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72"/>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72"/>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72"/>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72"/>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72"/>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8" name="Google Shape;6748;p72"/>
          <p:cNvGrpSpPr/>
          <p:nvPr/>
        </p:nvGrpSpPr>
        <p:grpSpPr>
          <a:xfrm>
            <a:off x="6649963" y="4104585"/>
            <a:ext cx="351024" cy="350079"/>
            <a:chOff x="6553275" y="3604550"/>
            <a:chExt cx="296975" cy="296175"/>
          </a:xfrm>
        </p:grpSpPr>
        <p:sp>
          <p:nvSpPr>
            <p:cNvPr id="6749" name="Google Shape;6749;p72"/>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72"/>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72"/>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72"/>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72"/>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72"/>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55" name="Google Shape;6755;p72"/>
          <p:cNvSpPr txBox="1"/>
          <p:nvPr/>
        </p:nvSpPr>
        <p:spPr>
          <a:xfrm>
            <a:off x="849675"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6756" name="Google Shape;6756;p72"/>
          <p:cNvSpPr txBox="1"/>
          <p:nvPr/>
        </p:nvSpPr>
        <p:spPr>
          <a:xfrm>
            <a:off x="4858400"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760" name="Shape 6760"/>
        <p:cNvGrpSpPr/>
        <p:nvPr/>
      </p:nvGrpSpPr>
      <p:grpSpPr>
        <a:xfrm>
          <a:off x="0" y="0"/>
          <a:ext cx="0" cy="0"/>
          <a:chOff x="0" y="0"/>
          <a:chExt cx="0" cy="0"/>
        </a:xfrm>
      </p:grpSpPr>
      <p:grpSp>
        <p:nvGrpSpPr>
          <p:cNvPr id="6761" name="Google Shape;6761;p73"/>
          <p:cNvGrpSpPr/>
          <p:nvPr/>
        </p:nvGrpSpPr>
        <p:grpSpPr>
          <a:xfrm>
            <a:off x="877057" y="1380546"/>
            <a:ext cx="294401" cy="353645"/>
            <a:chOff x="-35814600" y="3202075"/>
            <a:chExt cx="242625" cy="291450"/>
          </a:xfrm>
        </p:grpSpPr>
        <p:sp>
          <p:nvSpPr>
            <p:cNvPr id="6762" name="Google Shape;6762;p73"/>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73"/>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73"/>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73"/>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73"/>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73"/>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73"/>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9" name="Google Shape;6769;p73"/>
          <p:cNvGrpSpPr/>
          <p:nvPr/>
        </p:nvGrpSpPr>
        <p:grpSpPr>
          <a:xfrm>
            <a:off x="847435" y="1821466"/>
            <a:ext cx="353645" cy="353888"/>
            <a:chOff x="-35839800" y="3561025"/>
            <a:chExt cx="291450" cy="291650"/>
          </a:xfrm>
        </p:grpSpPr>
        <p:sp>
          <p:nvSpPr>
            <p:cNvPr id="6770" name="Google Shape;6770;p73"/>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73"/>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73"/>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73"/>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73"/>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73"/>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73"/>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77" name="Google Shape;6777;p73"/>
          <p:cNvSpPr/>
          <p:nvPr/>
        </p:nvSpPr>
        <p:spPr>
          <a:xfrm>
            <a:off x="845859"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78" name="Google Shape;6778;p73"/>
          <p:cNvGrpSpPr/>
          <p:nvPr/>
        </p:nvGrpSpPr>
        <p:grpSpPr>
          <a:xfrm>
            <a:off x="3084980" y="1380546"/>
            <a:ext cx="353645" cy="353645"/>
            <a:chOff x="-34003850" y="3227275"/>
            <a:chExt cx="291450" cy="291450"/>
          </a:xfrm>
        </p:grpSpPr>
        <p:sp>
          <p:nvSpPr>
            <p:cNvPr id="6779" name="Google Shape;6779;p73"/>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73"/>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73"/>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73"/>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73"/>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4" name="Google Shape;6784;p73"/>
          <p:cNvGrpSpPr/>
          <p:nvPr/>
        </p:nvGrpSpPr>
        <p:grpSpPr>
          <a:xfrm>
            <a:off x="3084510" y="1821238"/>
            <a:ext cx="354586" cy="354343"/>
            <a:chOff x="-34004625" y="3585850"/>
            <a:chExt cx="292225" cy="292025"/>
          </a:xfrm>
        </p:grpSpPr>
        <p:sp>
          <p:nvSpPr>
            <p:cNvPr id="6785" name="Google Shape;6785;p73"/>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73"/>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73"/>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73"/>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73"/>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0" name="Google Shape;6790;p73"/>
          <p:cNvGrpSpPr/>
          <p:nvPr/>
        </p:nvGrpSpPr>
        <p:grpSpPr>
          <a:xfrm>
            <a:off x="3084025" y="2256439"/>
            <a:ext cx="355557" cy="354616"/>
            <a:chOff x="-34005425" y="3945575"/>
            <a:chExt cx="293025" cy="292250"/>
          </a:xfrm>
        </p:grpSpPr>
        <p:sp>
          <p:nvSpPr>
            <p:cNvPr id="6791" name="Google Shape;6791;p73"/>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73"/>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73"/>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4" name="Google Shape;6794;p73"/>
          <p:cNvGrpSpPr/>
          <p:nvPr/>
        </p:nvGrpSpPr>
        <p:grpSpPr>
          <a:xfrm>
            <a:off x="1731124" y="2729615"/>
            <a:ext cx="358408" cy="355557"/>
            <a:chOff x="-32174975" y="3192625"/>
            <a:chExt cx="295375" cy="293025"/>
          </a:xfrm>
        </p:grpSpPr>
        <p:sp>
          <p:nvSpPr>
            <p:cNvPr id="6795" name="Google Shape;6795;p73"/>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73"/>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73"/>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73"/>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99" name="Google Shape;6799;p73"/>
          <p:cNvSpPr/>
          <p:nvPr/>
        </p:nvSpPr>
        <p:spPr>
          <a:xfrm>
            <a:off x="1728170"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73"/>
          <p:cNvSpPr/>
          <p:nvPr/>
        </p:nvSpPr>
        <p:spPr>
          <a:xfrm>
            <a:off x="1732948"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01" name="Google Shape;6801;p73"/>
          <p:cNvGrpSpPr/>
          <p:nvPr/>
        </p:nvGrpSpPr>
        <p:grpSpPr>
          <a:xfrm>
            <a:off x="3970274" y="2730570"/>
            <a:ext cx="354586" cy="353645"/>
            <a:chOff x="-30345325" y="3184750"/>
            <a:chExt cx="292225" cy="291450"/>
          </a:xfrm>
        </p:grpSpPr>
        <p:sp>
          <p:nvSpPr>
            <p:cNvPr id="6802" name="Google Shape;6802;p73"/>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73"/>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73"/>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73"/>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73"/>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7" name="Google Shape;6807;p73"/>
          <p:cNvGrpSpPr/>
          <p:nvPr/>
        </p:nvGrpSpPr>
        <p:grpSpPr>
          <a:xfrm>
            <a:off x="1295026" y="1380546"/>
            <a:ext cx="353645" cy="353645"/>
            <a:chOff x="-35481425" y="3202075"/>
            <a:chExt cx="291450" cy="291450"/>
          </a:xfrm>
        </p:grpSpPr>
        <p:sp>
          <p:nvSpPr>
            <p:cNvPr id="6808" name="Google Shape;6808;p73"/>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73"/>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73"/>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73"/>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73"/>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73"/>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73"/>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5" name="Google Shape;6815;p73"/>
          <p:cNvGrpSpPr/>
          <p:nvPr/>
        </p:nvGrpSpPr>
        <p:grpSpPr>
          <a:xfrm>
            <a:off x="1294556" y="1822072"/>
            <a:ext cx="354586" cy="352675"/>
            <a:chOff x="-35482200" y="3561225"/>
            <a:chExt cx="292225" cy="290650"/>
          </a:xfrm>
        </p:grpSpPr>
        <p:sp>
          <p:nvSpPr>
            <p:cNvPr id="6816" name="Google Shape;6816;p73"/>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73"/>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73"/>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9" name="Google Shape;6819;p73"/>
          <p:cNvGrpSpPr/>
          <p:nvPr/>
        </p:nvGrpSpPr>
        <p:grpSpPr>
          <a:xfrm>
            <a:off x="1295026" y="2256940"/>
            <a:ext cx="353645" cy="353615"/>
            <a:chOff x="-35481425" y="3919600"/>
            <a:chExt cx="291450" cy="291425"/>
          </a:xfrm>
        </p:grpSpPr>
        <p:sp>
          <p:nvSpPr>
            <p:cNvPr id="6820" name="Google Shape;6820;p73"/>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73"/>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73"/>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73"/>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73"/>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73"/>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73"/>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73"/>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8" name="Google Shape;6828;p73"/>
          <p:cNvGrpSpPr/>
          <p:nvPr/>
        </p:nvGrpSpPr>
        <p:grpSpPr>
          <a:xfrm>
            <a:off x="3530661" y="1381031"/>
            <a:ext cx="357468" cy="352675"/>
            <a:chOff x="-33645475" y="3228075"/>
            <a:chExt cx="294600" cy="290650"/>
          </a:xfrm>
        </p:grpSpPr>
        <p:sp>
          <p:nvSpPr>
            <p:cNvPr id="6829" name="Google Shape;6829;p73"/>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73"/>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73"/>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73"/>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73"/>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73"/>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73"/>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6" name="Google Shape;6836;p73"/>
          <p:cNvGrpSpPr/>
          <p:nvPr/>
        </p:nvGrpSpPr>
        <p:grpSpPr>
          <a:xfrm>
            <a:off x="3531631" y="1821116"/>
            <a:ext cx="355526" cy="354586"/>
            <a:chOff x="-33646250" y="3586425"/>
            <a:chExt cx="293000" cy="292225"/>
          </a:xfrm>
        </p:grpSpPr>
        <p:sp>
          <p:nvSpPr>
            <p:cNvPr id="6837" name="Google Shape;6837;p73"/>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73"/>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9" name="Google Shape;6839;p73"/>
          <p:cNvGrpSpPr/>
          <p:nvPr/>
        </p:nvGrpSpPr>
        <p:grpSpPr>
          <a:xfrm>
            <a:off x="3532101" y="2255969"/>
            <a:ext cx="354586" cy="355557"/>
            <a:chOff x="-33645475" y="3944800"/>
            <a:chExt cx="292225" cy="293025"/>
          </a:xfrm>
        </p:grpSpPr>
        <p:sp>
          <p:nvSpPr>
            <p:cNvPr id="6840" name="Google Shape;6840;p73"/>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73"/>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73"/>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73"/>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73"/>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73"/>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73"/>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73"/>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73"/>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73"/>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0" name="Google Shape;6850;p73"/>
          <p:cNvGrpSpPr/>
          <p:nvPr/>
        </p:nvGrpSpPr>
        <p:grpSpPr>
          <a:xfrm>
            <a:off x="2185320" y="2729706"/>
            <a:ext cx="352675" cy="355375"/>
            <a:chOff x="-31809525" y="3192625"/>
            <a:chExt cx="290650" cy="292875"/>
          </a:xfrm>
        </p:grpSpPr>
        <p:sp>
          <p:nvSpPr>
            <p:cNvPr id="6851" name="Google Shape;6851;p73"/>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73"/>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73"/>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73"/>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5" name="Google Shape;6855;p73"/>
          <p:cNvGrpSpPr/>
          <p:nvPr/>
        </p:nvGrpSpPr>
        <p:grpSpPr>
          <a:xfrm>
            <a:off x="2184835" y="3200258"/>
            <a:ext cx="353645" cy="355557"/>
            <a:chOff x="-31811100" y="3550975"/>
            <a:chExt cx="291450" cy="293025"/>
          </a:xfrm>
        </p:grpSpPr>
        <p:sp>
          <p:nvSpPr>
            <p:cNvPr id="6856" name="Google Shape;6856;p73"/>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73"/>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73"/>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73"/>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73"/>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73"/>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73"/>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3" name="Google Shape;6863;p73"/>
          <p:cNvGrpSpPr/>
          <p:nvPr/>
        </p:nvGrpSpPr>
        <p:grpSpPr>
          <a:xfrm>
            <a:off x="2178631" y="3664562"/>
            <a:ext cx="366052" cy="356831"/>
            <a:chOff x="-31817400" y="3910025"/>
            <a:chExt cx="301675" cy="294075"/>
          </a:xfrm>
        </p:grpSpPr>
        <p:sp>
          <p:nvSpPr>
            <p:cNvPr id="6864" name="Google Shape;6864;p73"/>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73"/>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73"/>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7" name="Google Shape;6867;p73"/>
          <p:cNvGrpSpPr/>
          <p:nvPr/>
        </p:nvGrpSpPr>
        <p:grpSpPr>
          <a:xfrm>
            <a:off x="3970259" y="3200743"/>
            <a:ext cx="354616" cy="354586"/>
            <a:chOff x="-30354000" y="3569100"/>
            <a:chExt cx="292250" cy="292225"/>
          </a:xfrm>
        </p:grpSpPr>
        <p:sp>
          <p:nvSpPr>
            <p:cNvPr id="6868" name="Google Shape;6868;p73"/>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73"/>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73"/>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73"/>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73"/>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73"/>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4" name="Google Shape;6874;p73"/>
          <p:cNvGrpSpPr/>
          <p:nvPr/>
        </p:nvGrpSpPr>
        <p:grpSpPr>
          <a:xfrm>
            <a:off x="1748837" y="1380546"/>
            <a:ext cx="342148" cy="353645"/>
            <a:chOff x="-35118325" y="3202075"/>
            <a:chExt cx="281975" cy="291450"/>
          </a:xfrm>
        </p:grpSpPr>
        <p:sp>
          <p:nvSpPr>
            <p:cNvPr id="6875" name="Google Shape;6875;p73"/>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73"/>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73"/>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73"/>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9" name="Google Shape;6879;p73"/>
          <p:cNvGrpSpPr/>
          <p:nvPr/>
        </p:nvGrpSpPr>
        <p:grpSpPr>
          <a:xfrm>
            <a:off x="1742618" y="1821799"/>
            <a:ext cx="354586" cy="353221"/>
            <a:chOff x="-35123050" y="3561225"/>
            <a:chExt cx="292225" cy="291100"/>
          </a:xfrm>
        </p:grpSpPr>
        <p:sp>
          <p:nvSpPr>
            <p:cNvPr id="6880" name="Google Shape;6880;p73"/>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73"/>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2" name="Google Shape;6882;p73"/>
          <p:cNvGrpSpPr/>
          <p:nvPr/>
        </p:nvGrpSpPr>
        <p:grpSpPr>
          <a:xfrm>
            <a:off x="1784677" y="2256940"/>
            <a:ext cx="270467" cy="353615"/>
            <a:chOff x="-35089175" y="3919600"/>
            <a:chExt cx="222900" cy="291425"/>
          </a:xfrm>
        </p:grpSpPr>
        <p:sp>
          <p:nvSpPr>
            <p:cNvPr id="6883" name="Google Shape;6883;p73"/>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73"/>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5" name="Google Shape;6885;p73"/>
          <p:cNvGrpSpPr/>
          <p:nvPr/>
        </p:nvGrpSpPr>
        <p:grpSpPr>
          <a:xfrm>
            <a:off x="3981673" y="1380303"/>
            <a:ext cx="336445" cy="354131"/>
            <a:chOff x="-33277650" y="3226875"/>
            <a:chExt cx="277275" cy="291850"/>
          </a:xfrm>
        </p:grpSpPr>
        <p:sp>
          <p:nvSpPr>
            <p:cNvPr id="6886" name="Google Shape;6886;p73"/>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73"/>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73"/>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73"/>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73"/>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73"/>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73"/>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3" name="Google Shape;6893;p73"/>
          <p:cNvGrpSpPr/>
          <p:nvPr/>
        </p:nvGrpSpPr>
        <p:grpSpPr>
          <a:xfrm>
            <a:off x="3973073" y="1821587"/>
            <a:ext cx="353645" cy="353645"/>
            <a:chOff x="-33286325" y="3586425"/>
            <a:chExt cx="291450" cy="291450"/>
          </a:xfrm>
        </p:grpSpPr>
        <p:sp>
          <p:nvSpPr>
            <p:cNvPr id="6894" name="Google Shape;6894;p73"/>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73"/>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73"/>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73"/>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73"/>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9" name="Google Shape;6899;p73"/>
          <p:cNvGrpSpPr/>
          <p:nvPr/>
        </p:nvGrpSpPr>
        <p:grpSpPr>
          <a:xfrm>
            <a:off x="3973073" y="2255969"/>
            <a:ext cx="353645" cy="355557"/>
            <a:chOff x="-33286325" y="3944800"/>
            <a:chExt cx="291450" cy="293025"/>
          </a:xfrm>
        </p:grpSpPr>
        <p:sp>
          <p:nvSpPr>
            <p:cNvPr id="6900" name="Google Shape;6900;p73"/>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73"/>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73"/>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73"/>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4" name="Google Shape;6904;p73"/>
          <p:cNvGrpSpPr/>
          <p:nvPr/>
        </p:nvGrpSpPr>
        <p:grpSpPr>
          <a:xfrm>
            <a:off x="2631470" y="2729129"/>
            <a:ext cx="353645" cy="356527"/>
            <a:chOff x="-31452725" y="3191825"/>
            <a:chExt cx="291450" cy="293825"/>
          </a:xfrm>
        </p:grpSpPr>
        <p:sp>
          <p:nvSpPr>
            <p:cNvPr id="6905" name="Google Shape;6905;p73"/>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73"/>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73"/>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73"/>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9" name="Google Shape;6909;p73"/>
          <p:cNvGrpSpPr/>
          <p:nvPr/>
        </p:nvGrpSpPr>
        <p:grpSpPr>
          <a:xfrm>
            <a:off x="2631000" y="3200744"/>
            <a:ext cx="354586" cy="354586"/>
            <a:chOff x="-31452725" y="3551775"/>
            <a:chExt cx="292225" cy="292225"/>
          </a:xfrm>
        </p:grpSpPr>
        <p:sp>
          <p:nvSpPr>
            <p:cNvPr id="6910" name="Google Shape;6910;p73"/>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73"/>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73"/>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73"/>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4" name="Google Shape;6914;p73"/>
          <p:cNvGrpSpPr/>
          <p:nvPr/>
        </p:nvGrpSpPr>
        <p:grpSpPr>
          <a:xfrm>
            <a:off x="2629559" y="3664729"/>
            <a:ext cx="357468" cy="356497"/>
            <a:chOff x="-31455100" y="3909350"/>
            <a:chExt cx="294600" cy="293800"/>
          </a:xfrm>
        </p:grpSpPr>
        <p:sp>
          <p:nvSpPr>
            <p:cNvPr id="6915" name="Google Shape;6915;p73"/>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73"/>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7" name="Google Shape;6917;p73"/>
          <p:cNvGrpSpPr/>
          <p:nvPr/>
        </p:nvGrpSpPr>
        <p:grpSpPr>
          <a:xfrm>
            <a:off x="3970744" y="3665684"/>
            <a:ext cx="353645" cy="354586"/>
            <a:chOff x="-30345325" y="3918800"/>
            <a:chExt cx="291450" cy="292225"/>
          </a:xfrm>
        </p:grpSpPr>
        <p:sp>
          <p:nvSpPr>
            <p:cNvPr id="6918" name="Google Shape;6918;p73"/>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73"/>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73"/>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73"/>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73"/>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3" name="Google Shape;6923;p73"/>
          <p:cNvGrpSpPr/>
          <p:nvPr/>
        </p:nvGrpSpPr>
        <p:grpSpPr>
          <a:xfrm>
            <a:off x="2190209" y="1821587"/>
            <a:ext cx="353645" cy="353645"/>
            <a:chOff x="-34763900" y="3561225"/>
            <a:chExt cx="291450" cy="291450"/>
          </a:xfrm>
        </p:grpSpPr>
        <p:sp>
          <p:nvSpPr>
            <p:cNvPr id="6924" name="Google Shape;6924;p73"/>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73"/>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73"/>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27" name="Google Shape;6927;p73"/>
          <p:cNvSpPr/>
          <p:nvPr/>
        </p:nvSpPr>
        <p:spPr>
          <a:xfrm>
            <a:off x="2189608"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28" name="Google Shape;6928;p73"/>
          <p:cNvGrpSpPr/>
          <p:nvPr/>
        </p:nvGrpSpPr>
        <p:grpSpPr>
          <a:xfrm>
            <a:off x="845106" y="2730099"/>
            <a:ext cx="354586" cy="354586"/>
            <a:chOff x="-32927950" y="3227275"/>
            <a:chExt cx="292225" cy="292225"/>
          </a:xfrm>
        </p:grpSpPr>
        <p:sp>
          <p:nvSpPr>
            <p:cNvPr id="6929" name="Google Shape;6929;p73"/>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73"/>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73"/>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73"/>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73"/>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4" name="Google Shape;6934;p73"/>
          <p:cNvGrpSpPr/>
          <p:nvPr/>
        </p:nvGrpSpPr>
        <p:grpSpPr>
          <a:xfrm>
            <a:off x="844621" y="3201213"/>
            <a:ext cx="355557" cy="353645"/>
            <a:chOff x="-32927950" y="3586425"/>
            <a:chExt cx="293025" cy="291450"/>
          </a:xfrm>
        </p:grpSpPr>
        <p:sp>
          <p:nvSpPr>
            <p:cNvPr id="6935" name="Google Shape;6935;p73"/>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73"/>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73"/>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73"/>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73"/>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0" name="Google Shape;6940;p73"/>
          <p:cNvGrpSpPr/>
          <p:nvPr/>
        </p:nvGrpSpPr>
        <p:grpSpPr>
          <a:xfrm>
            <a:off x="845106" y="3665198"/>
            <a:ext cx="354586" cy="355557"/>
            <a:chOff x="-32927950" y="3944800"/>
            <a:chExt cx="292225" cy="293025"/>
          </a:xfrm>
        </p:grpSpPr>
        <p:sp>
          <p:nvSpPr>
            <p:cNvPr id="6941" name="Google Shape;6941;p73"/>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73"/>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73"/>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73"/>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73"/>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73"/>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73"/>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73"/>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73"/>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0" name="Google Shape;6950;p73"/>
          <p:cNvGrpSpPr/>
          <p:nvPr/>
        </p:nvGrpSpPr>
        <p:grpSpPr>
          <a:xfrm>
            <a:off x="3073898" y="2730449"/>
            <a:ext cx="354586" cy="353888"/>
            <a:chOff x="-31094350" y="3194000"/>
            <a:chExt cx="292225" cy="291650"/>
          </a:xfrm>
        </p:grpSpPr>
        <p:sp>
          <p:nvSpPr>
            <p:cNvPr id="6951" name="Google Shape;6951;p73"/>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73"/>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73"/>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73"/>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73"/>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73"/>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73"/>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73"/>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9" name="Google Shape;6959;p73"/>
          <p:cNvGrpSpPr/>
          <p:nvPr/>
        </p:nvGrpSpPr>
        <p:grpSpPr>
          <a:xfrm>
            <a:off x="3074368" y="3200941"/>
            <a:ext cx="353645" cy="354191"/>
            <a:chOff x="-31093575" y="3552550"/>
            <a:chExt cx="291450" cy="291900"/>
          </a:xfrm>
        </p:grpSpPr>
        <p:sp>
          <p:nvSpPr>
            <p:cNvPr id="6960" name="Google Shape;6960;p73"/>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73"/>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73"/>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73"/>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4" name="Google Shape;6964;p73"/>
          <p:cNvGrpSpPr/>
          <p:nvPr/>
        </p:nvGrpSpPr>
        <p:grpSpPr>
          <a:xfrm>
            <a:off x="2200736" y="1380546"/>
            <a:ext cx="332593" cy="353645"/>
            <a:chOff x="-34755225" y="3202075"/>
            <a:chExt cx="274100" cy="291450"/>
          </a:xfrm>
        </p:grpSpPr>
        <p:sp>
          <p:nvSpPr>
            <p:cNvPr id="6965" name="Google Shape;6965;p73"/>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73"/>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73"/>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73"/>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73"/>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73"/>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73"/>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2" name="Google Shape;6972;p73"/>
          <p:cNvGrpSpPr/>
          <p:nvPr/>
        </p:nvGrpSpPr>
        <p:grpSpPr>
          <a:xfrm>
            <a:off x="3074368" y="3666169"/>
            <a:ext cx="353645" cy="353615"/>
            <a:chOff x="-31093575" y="3911725"/>
            <a:chExt cx="291450" cy="291425"/>
          </a:xfrm>
        </p:grpSpPr>
        <p:sp>
          <p:nvSpPr>
            <p:cNvPr id="6973" name="Google Shape;6973;p73"/>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73"/>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5" name="Google Shape;6975;p73"/>
          <p:cNvGrpSpPr/>
          <p:nvPr/>
        </p:nvGrpSpPr>
        <p:grpSpPr>
          <a:xfrm>
            <a:off x="2183798" y="4123136"/>
            <a:ext cx="356497" cy="354586"/>
            <a:chOff x="-29946000" y="3183175"/>
            <a:chExt cx="293800" cy="292225"/>
          </a:xfrm>
        </p:grpSpPr>
        <p:sp>
          <p:nvSpPr>
            <p:cNvPr id="6976" name="Google Shape;6976;p73"/>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73"/>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73"/>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73"/>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73"/>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73"/>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2" name="Google Shape;6982;p73"/>
          <p:cNvGrpSpPr/>
          <p:nvPr/>
        </p:nvGrpSpPr>
        <p:grpSpPr>
          <a:xfrm>
            <a:off x="2628330" y="1380289"/>
            <a:ext cx="358408" cy="354161"/>
            <a:chOff x="-34408675" y="3202075"/>
            <a:chExt cx="295375" cy="291875"/>
          </a:xfrm>
        </p:grpSpPr>
        <p:sp>
          <p:nvSpPr>
            <p:cNvPr id="6983" name="Google Shape;6983;p73"/>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73"/>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73"/>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73"/>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7" name="Google Shape;6987;p73"/>
          <p:cNvGrpSpPr/>
          <p:nvPr/>
        </p:nvGrpSpPr>
        <p:grpSpPr>
          <a:xfrm>
            <a:off x="2630241" y="1820283"/>
            <a:ext cx="354586" cy="356254"/>
            <a:chOff x="-34405525" y="3558075"/>
            <a:chExt cx="292225" cy="293600"/>
          </a:xfrm>
        </p:grpSpPr>
        <p:sp>
          <p:nvSpPr>
            <p:cNvPr id="6988" name="Google Shape;6988;p73"/>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73"/>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73"/>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1" name="Google Shape;6991;p73"/>
          <p:cNvGrpSpPr/>
          <p:nvPr/>
        </p:nvGrpSpPr>
        <p:grpSpPr>
          <a:xfrm>
            <a:off x="2629755" y="2256940"/>
            <a:ext cx="355557" cy="353615"/>
            <a:chOff x="-34406325" y="3919600"/>
            <a:chExt cx="293025" cy="291425"/>
          </a:xfrm>
        </p:grpSpPr>
        <p:sp>
          <p:nvSpPr>
            <p:cNvPr id="6992" name="Google Shape;6992;p73"/>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73"/>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73"/>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73"/>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73"/>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73"/>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73"/>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9" name="Google Shape;6999;p73"/>
          <p:cNvGrpSpPr/>
          <p:nvPr/>
        </p:nvGrpSpPr>
        <p:grpSpPr>
          <a:xfrm>
            <a:off x="1293653" y="2736303"/>
            <a:ext cx="353645" cy="342179"/>
            <a:chOff x="-32568800" y="3232000"/>
            <a:chExt cx="291450" cy="282000"/>
          </a:xfrm>
        </p:grpSpPr>
        <p:sp>
          <p:nvSpPr>
            <p:cNvPr id="7000" name="Google Shape;7000;p73"/>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73"/>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2" name="Google Shape;7002;p73"/>
          <p:cNvGrpSpPr/>
          <p:nvPr/>
        </p:nvGrpSpPr>
        <p:grpSpPr>
          <a:xfrm>
            <a:off x="1293183" y="3201213"/>
            <a:ext cx="354586" cy="353645"/>
            <a:chOff x="-32569575" y="3586425"/>
            <a:chExt cx="292225" cy="291450"/>
          </a:xfrm>
        </p:grpSpPr>
        <p:sp>
          <p:nvSpPr>
            <p:cNvPr id="7003" name="Google Shape;7003;p73"/>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73"/>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5" name="Google Shape;7005;p73"/>
          <p:cNvGrpSpPr/>
          <p:nvPr/>
        </p:nvGrpSpPr>
        <p:grpSpPr>
          <a:xfrm>
            <a:off x="1284098" y="3665805"/>
            <a:ext cx="372756" cy="354343"/>
            <a:chOff x="-32576675" y="3944600"/>
            <a:chExt cx="307200" cy="292025"/>
          </a:xfrm>
        </p:grpSpPr>
        <p:sp>
          <p:nvSpPr>
            <p:cNvPr id="7006" name="Google Shape;7006;p73"/>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73"/>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8" name="Google Shape;7008;p73"/>
          <p:cNvGrpSpPr/>
          <p:nvPr/>
        </p:nvGrpSpPr>
        <p:grpSpPr>
          <a:xfrm>
            <a:off x="3529065" y="2730100"/>
            <a:ext cx="354586" cy="354586"/>
            <a:chOff x="-30735200" y="3192625"/>
            <a:chExt cx="292225" cy="292225"/>
          </a:xfrm>
        </p:grpSpPr>
        <p:sp>
          <p:nvSpPr>
            <p:cNvPr id="7009" name="Google Shape;7009;p73"/>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73"/>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73"/>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73"/>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73"/>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73"/>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73"/>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6" name="Google Shape;7016;p73"/>
          <p:cNvGrpSpPr/>
          <p:nvPr/>
        </p:nvGrpSpPr>
        <p:grpSpPr>
          <a:xfrm>
            <a:off x="3529065" y="3201532"/>
            <a:ext cx="354586" cy="353008"/>
            <a:chOff x="-30735200" y="3552550"/>
            <a:chExt cx="292225" cy="290925"/>
          </a:xfrm>
        </p:grpSpPr>
        <p:sp>
          <p:nvSpPr>
            <p:cNvPr id="7017" name="Google Shape;7017;p73"/>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73"/>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9" name="Google Shape;7019;p73"/>
          <p:cNvGrpSpPr/>
          <p:nvPr/>
        </p:nvGrpSpPr>
        <p:grpSpPr>
          <a:xfrm>
            <a:off x="3529065" y="3666154"/>
            <a:ext cx="354586" cy="353645"/>
            <a:chOff x="-30735200" y="3910925"/>
            <a:chExt cx="292225" cy="291450"/>
          </a:xfrm>
        </p:grpSpPr>
        <p:sp>
          <p:nvSpPr>
            <p:cNvPr id="7020" name="Google Shape;7020;p73"/>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73"/>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22" name="Google Shape;7022;p73"/>
          <p:cNvSpPr/>
          <p:nvPr/>
        </p:nvSpPr>
        <p:spPr>
          <a:xfrm>
            <a:off x="2632180"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23" name="Google Shape;7023;p73"/>
          <p:cNvGrpSpPr/>
          <p:nvPr/>
        </p:nvGrpSpPr>
        <p:grpSpPr>
          <a:xfrm>
            <a:off x="4882910" y="1379021"/>
            <a:ext cx="358971" cy="359224"/>
            <a:chOff x="-57956275" y="3197925"/>
            <a:chExt cx="319000" cy="319225"/>
          </a:xfrm>
        </p:grpSpPr>
        <p:sp>
          <p:nvSpPr>
            <p:cNvPr id="7024" name="Google Shape;7024;p73"/>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73"/>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73"/>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73"/>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73"/>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73"/>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73"/>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1" name="Google Shape;7031;p73"/>
          <p:cNvGrpSpPr/>
          <p:nvPr/>
        </p:nvGrpSpPr>
        <p:grpSpPr>
          <a:xfrm>
            <a:off x="4905064" y="1835446"/>
            <a:ext cx="314662" cy="358971"/>
            <a:chOff x="-57940525" y="3590375"/>
            <a:chExt cx="279625" cy="319000"/>
          </a:xfrm>
        </p:grpSpPr>
        <p:sp>
          <p:nvSpPr>
            <p:cNvPr id="7032" name="Google Shape;7032;p73"/>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73"/>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73"/>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73"/>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73"/>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7" name="Google Shape;7037;p73"/>
          <p:cNvGrpSpPr/>
          <p:nvPr/>
        </p:nvGrpSpPr>
        <p:grpSpPr>
          <a:xfrm>
            <a:off x="4875945" y="2276817"/>
            <a:ext cx="358099" cy="358999"/>
            <a:chOff x="-57959425" y="3982600"/>
            <a:chExt cx="318225" cy="319025"/>
          </a:xfrm>
        </p:grpSpPr>
        <p:sp>
          <p:nvSpPr>
            <p:cNvPr id="7038" name="Google Shape;7038;p73"/>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73"/>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73"/>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73"/>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2" name="Google Shape;7042;p73"/>
          <p:cNvGrpSpPr/>
          <p:nvPr/>
        </p:nvGrpSpPr>
        <p:grpSpPr>
          <a:xfrm>
            <a:off x="7076112" y="1380146"/>
            <a:ext cx="357226" cy="357226"/>
            <a:chOff x="-55987225" y="3198925"/>
            <a:chExt cx="317450" cy="317450"/>
          </a:xfrm>
        </p:grpSpPr>
        <p:sp>
          <p:nvSpPr>
            <p:cNvPr id="7043" name="Google Shape;7043;p73"/>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73"/>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73"/>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73"/>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7" name="Google Shape;7047;p73"/>
          <p:cNvGrpSpPr/>
          <p:nvPr/>
        </p:nvGrpSpPr>
        <p:grpSpPr>
          <a:xfrm>
            <a:off x="7076112" y="1836178"/>
            <a:ext cx="357226" cy="357367"/>
            <a:chOff x="-55987225" y="3591025"/>
            <a:chExt cx="317450" cy="317575"/>
          </a:xfrm>
        </p:grpSpPr>
        <p:sp>
          <p:nvSpPr>
            <p:cNvPr id="7048" name="Google Shape;7048;p73"/>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73"/>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73"/>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73"/>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73"/>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3" name="Google Shape;7053;p73"/>
          <p:cNvGrpSpPr/>
          <p:nvPr/>
        </p:nvGrpSpPr>
        <p:grpSpPr>
          <a:xfrm>
            <a:off x="7090027" y="2276817"/>
            <a:ext cx="358999" cy="358999"/>
            <a:chOff x="-55988800" y="3982600"/>
            <a:chExt cx="319025" cy="319025"/>
          </a:xfrm>
        </p:grpSpPr>
        <p:sp>
          <p:nvSpPr>
            <p:cNvPr id="7054" name="Google Shape;7054;p73"/>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73"/>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73"/>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73"/>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73"/>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9" name="Google Shape;7059;p73"/>
          <p:cNvGrpSpPr/>
          <p:nvPr/>
        </p:nvGrpSpPr>
        <p:grpSpPr>
          <a:xfrm>
            <a:off x="5748546" y="2734774"/>
            <a:ext cx="356326" cy="358971"/>
            <a:chOff x="-54026025" y="3192625"/>
            <a:chExt cx="316650" cy="319000"/>
          </a:xfrm>
        </p:grpSpPr>
        <p:sp>
          <p:nvSpPr>
            <p:cNvPr id="7060" name="Google Shape;7060;p73"/>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73"/>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73"/>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73"/>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73"/>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73"/>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73"/>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73"/>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8" name="Google Shape;7068;p73"/>
          <p:cNvGrpSpPr/>
          <p:nvPr/>
        </p:nvGrpSpPr>
        <p:grpSpPr>
          <a:xfrm>
            <a:off x="5768492" y="3205748"/>
            <a:ext cx="316434" cy="358099"/>
            <a:chOff x="-54007925" y="3584850"/>
            <a:chExt cx="281200" cy="318225"/>
          </a:xfrm>
        </p:grpSpPr>
        <p:sp>
          <p:nvSpPr>
            <p:cNvPr id="7069" name="Google Shape;7069;p73"/>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73"/>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73"/>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73"/>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73"/>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73"/>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5" name="Google Shape;7075;p73"/>
          <p:cNvGrpSpPr/>
          <p:nvPr/>
        </p:nvGrpSpPr>
        <p:grpSpPr>
          <a:xfrm>
            <a:off x="5768492" y="3667633"/>
            <a:ext cx="316434" cy="358914"/>
            <a:chOff x="-54007925" y="3975575"/>
            <a:chExt cx="281200" cy="318950"/>
          </a:xfrm>
        </p:grpSpPr>
        <p:sp>
          <p:nvSpPr>
            <p:cNvPr id="7076" name="Google Shape;7076;p73"/>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73"/>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73"/>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73"/>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0" name="Google Shape;7080;p73"/>
          <p:cNvGrpSpPr/>
          <p:nvPr/>
        </p:nvGrpSpPr>
        <p:grpSpPr>
          <a:xfrm>
            <a:off x="8003359" y="2752104"/>
            <a:ext cx="274770" cy="358492"/>
            <a:chOff x="-52005775" y="3208025"/>
            <a:chExt cx="244175" cy="318575"/>
          </a:xfrm>
        </p:grpSpPr>
        <p:sp>
          <p:nvSpPr>
            <p:cNvPr id="7081" name="Google Shape;7081;p73"/>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73"/>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73"/>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73"/>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73"/>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73"/>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73"/>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73"/>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73"/>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73"/>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73"/>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2" name="Google Shape;7092;p73"/>
          <p:cNvGrpSpPr/>
          <p:nvPr/>
        </p:nvGrpSpPr>
        <p:grpSpPr>
          <a:xfrm>
            <a:off x="5309825" y="1380146"/>
            <a:ext cx="358099" cy="358099"/>
            <a:chOff x="-57568775" y="3198925"/>
            <a:chExt cx="318225" cy="318225"/>
          </a:xfrm>
        </p:grpSpPr>
        <p:sp>
          <p:nvSpPr>
            <p:cNvPr id="7093" name="Google Shape;7093;p73"/>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73"/>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73"/>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73"/>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73"/>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73"/>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9" name="Google Shape;7099;p73"/>
          <p:cNvGrpSpPr/>
          <p:nvPr/>
        </p:nvGrpSpPr>
        <p:grpSpPr>
          <a:xfrm>
            <a:off x="5331543" y="1835446"/>
            <a:ext cx="314662" cy="358099"/>
            <a:chOff x="-57549075" y="3590375"/>
            <a:chExt cx="279625" cy="318225"/>
          </a:xfrm>
        </p:grpSpPr>
        <p:sp>
          <p:nvSpPr>
            <p:cNvPr id="7100" name="Google Shape;7100;p73"/>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73"/>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73"/>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73"/>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4" name="Google Shape;7104;p73"/>
          <p:cNvGrpSpPr/>
          <p:nvPr/>
        </p:nvGrpSpPr>
        <p:grpSpPr>
          <a:xfrm>
            <a:off x="5323740" y="2276817"/>
            <a:ext cx="359871" cy="359871"/>
            <a:chOff x="-57570350" y="3982600"/>
            <a:chExt cx="319800" cy="319800"/>
          </a:xfrm>
        </p:grpSpPr>
        <p:sp>
          <p:nvSpPr>
            <p:cNvPr id="7105" name="Google Shape;7105;p73"/>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73"/>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73"/>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73"/>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9" name="Google Shape;7109;p73"/>
          <p:cNvGrpSpPr/>
          <p:nvPr/>
        </p:nvGrpSpPr>
        <p:grpSpPr>
          <a:xfrm>
            <a:off x="7538779" y="1379246"/>
            <a:ext cx="314662" cy="358999"/>
            <a:chOff x="-55576850" y="3198125"/>
            <a:chExt cx="279625" cy="319025"/>
          </a:xfrm>
        </p:grpSpPr>
        <p:sp>
          <p:nvSpPr>
            <p:cNvPr id="7110" name="Google Shape;7110;p73"/>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73"/>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73"/>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73"/>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4" name="Google Shape;7114;p73"/>
          <p:cNvGrpSpPr/>
          <p:nvPr/>
        </p:nvGrpSpPr>
        <p:grpSpPr>
          <a:xfrm>
            <a:off x="7516174" y="1835221"/>
            <a:ext cx="359871" cy="358324"/>
            <a:chOff x="-55596550" y="3590175"/>
            <a:chExt cx="319800" cy="318425"/>
          </a:xfrm>
        </p:grpSpPr>
        <p:sp>
          <p:nvSpPr>
            <p:cNvPr id="7115" name="Google Shape;7115;p73"/>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73"/>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73"/>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73"/>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9" name="Google Shape;7119;p73"/>
          <p:cNvGrpSpPr/>
          <p:nvPr/>
        </p:nvGrpSpPr>
        <p:grpSpPr>
          <a:xfrm>
            <a:off x="7531412" y="2276564"/>
            <a:ext cx="358999" cy="359252"/>
            <a:chOff x="-55595775" y="3982375"/>
            <a:chExt cx="319025" cy="319250"/>
          </a:xfrm>
        </p:grpSpPr>
        <p:sp>
          <p:nvSpPr>
            <p:cNvPr id="7120" name="Google Shape;7120;p73"/>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73"/>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73"/>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73"/>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73"/>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73"/>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6" name="Google Shape;7126;p73"/>
          <p:cNvGrpSpPr/>
          <p:nvPr/>
        </p:nvGrpSpPr>
        <p:grpSpPr>
          <a:xfrm>
            <a:off x="6188595" y="2734774"/>
            <a:ext cx="358999" cy="358099"/>
            <a:chOff x="-53635375" y="3192625"/>
            <a:chExt cx="319025" cy="318225"/>
          </a:xfrm>
        </p:grpSpPr>
        <p:sp>
          <p:nvSpPr>
            <p:cNvPr id="7127" name="Google Shape;7127;p73"/>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73"/>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73"/>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0" name="Google Shape;7130;p73"/>
          <p:cNvGrpSpPr/>
          <p:nvPr/>
        </p:nvGrpSpPr>
        <p:grpSpPr>
          <a:xfrm>
            <a:off x="6210763" y="3205748"/>
            <a:ext cx="314662" cy="358999"/>
            <a:chOff x="-53615675" y="3584850"/>
            <a:chExt cx="279625" cy="319025"/>
          </a:xfrm>
        </p:grpSpPr>
        <p:sp>
          <p:nvSpPr>
            <p:cNvPr id="7131" name="Google Shape;7131;p73"/>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73"/>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73"/>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4" name="Google Shape;7134;p73"/>
          <p:cNvGrpSpPr/>
          <p:nvPr/>
        </p:nvGrpSpPr>
        <p:grpSpPr>
          <a:xfrm>
            <a:off x="6188609" y="3668674"/>
            <a:ext cx="358971" cy="357874"/>
            <a:chOff x="-53634575" y="3976500"/>
            <a:chExt cx="319000" cy="318025"/>
          </a:xfrm>
        </p:grpSpPr>
        <p:sp>
          <p:nvSpPr>
            <p:cNvPr id="7135" name="Google Shape;7135;p73"/>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73"/>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73"/>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73"/>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73"/>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73"/>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73"/>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73"/>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3" name="Google Shape;7143;p73"/>
          <p:cNvGrpSpPr/>
          <p:nvPr/>
        </p:nvGrpSpPr>
        <p:grpSpPr>
          <a:xfrm>
            <a:off x="7983413" y="3211628"/>
            <a:ext cx="314662" cy="358436"/>
            <a:chOff x="-52023900" y="3590075"/>
            <a:chExt cx="279625" cy="318525"/>
          </a:xfrm>
        </p:grpSpPr>
        <p:sp>
          <p:nvSpPr>
            <p:cNvPr id="7144" name="Google Shape;7144;p73"/>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73"/>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73"/>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73"/>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73"/>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73"/>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73"/>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1" name="Google Shape;7151;p73"/>
          <p:cNvGrpSpPr/>
          <p:nvPr/>
        </p:nvGrpSpPr>
        <p:grpSpPr>
          <a:xfrm>
            <a:off x="5746654" y="1380146"/>
            <a:ext cx="358971" cy="358971"/>
            <a:chOff x="-57173375" y="3198925"/>
            <a:chExt cx="319000" cy="319000"/>
          </a:xfrm>
        </p:grpSpPr>
        <p:sp>
          <p:nvSpPr>
            <p:cNvPr id="7152" name="Google Shape;7152;p73"/>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73"/>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73"/>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73"/>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6" name="Google Shape;7156;p73"/>
          <p:cNvGrpSpPr/>
          <p:nvPr/>
        </p:nvGrpSpPr>
        <p:grpSpPr>
          <a:xfrm>
            <a:off x="5747541" y="1857587"/>
            <a:ext cx="357198" cy="314690"/>
            <a:chOff x="-57176525" y="3610050"/>
            <a:chExt cx="317425" cy="279650"/>
          </a:xfrm>
        </p:grpSpPr>
        <p:sp>
          <p:nvSpPr>
            <p:cNvPr id="7157" name="Google Shape;7157;p73"/>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73"/>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73"/>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73"/>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73"/>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2" name="Google Shape;7162;p73"/>
          <p:cNvGrpSpPr/>
          <p:nvPr/>
        </p:nvGrpSpPr>
        <p:grpSpPr>
          <a:xfrm>
            <a:off x="7957995" y="1380146"/>
            <a:ext cx="358099" cy="356326"/>
            <a:chOff x="-55202750" y="3198925"/>
            <a:chExt cx="318225" cy="316650"/>
          </a:xfrm>
        </p:grpSpPr>
        <p:sp>
          <p:nvSpPr>
            <p:cNvPr id="7163" name="Google Shape;7163;p73"/>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73"/>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5" name="Google Shape;7165;p73"/>
          <p:cNvGrpSpPr/>
          <p:nvPr/>
        </p:nvGrpSpPr>
        <p:grpSpPr>
          <a:xfrm>
            <a:off x="7968629" y="1835446"/>
            <a:ext cx="336830" cy="358099"/>
            <a:chOff x="-55194875" y="3590375"/>
            <a:chExt cx="299325" cy="318225"/>
          </a:xfrm>
        </p:grpSpPr>
        <p:sp>
          <p:nvSpPr>
            <p:cNvPr id="7166" name="Google Shape;7166;p73"/>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73"/>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73"/>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73"/>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73"/>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1" name="Google Shape;7171;p73"/>
          <p:cNvGrpSpPr/>
          <p:nvPr/>
        </p:nvGrpSpPr>
        <p:grpSpPr>
          <a:xfrm>
            <a:off x="7973247" y="2277717"/>
            <a:ext cx="357198" cy="357198"/>
            <a:chOff x="-55203525" y="3983400"/>
            <a:chExt cx="317425" cy="317425"/>
          </a:xfrm>
        </p:grpSpPr>
        <p:sp>
          <p:nvSpPr>
            <p:cNvPr id="7172" name="Google Shape;7172;p73"/>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73"/>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73"/>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5" name="Google Shape;7175;p73"/>
          <p:cNvGrpSpPr/>
          <p:nvPr/>
        </p:nvGrpSpPr>
        <p:grpSpPr>
          <a:xfrm>
            <a:off x="6639727" y="2734774"/>
            <a:ext cx="335930" cy="358971"/>
            <a:chOff x="-53232900" y="3192625"/>
            <a:chExt cx="298525" cy="319000"/>
          </a:xfrm>
        </p:grpSpPr>
        <p:sp>
          <p:nvSpPr>
            <p:cNvPr id="7176" name="Google Shape;7176;p73"/>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73"/>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73"/>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73"/>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73"/>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73"/>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73"/>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73"/>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4" name="Google Shape;7184;p73"/>
          <p:cNvGrpSpPr/>
          <p:nvPr/>
        </p:nvGrpSpPr>
        <p:grpSpPr>
          <a:xfrm>
            <a:off x="6629093" y="3205748"/>
            <a:ext cx="357198" cy="356326"/>
            <a:chOff x="-53242350" y="3584850"/>
            <a:chExt cx="317425" cy="316650"/>
          </a:xfrm>
        </p:grpSpPr>
        <p:sp>
          <p:nvSpPr>
            <p:cNvPr id="7185" name="Google Shape;7185;p73"/>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73"/>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73"/>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73"/>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73"/>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0" name="Google Shape;7190;p73"/>
          <p:cNvGrpSpPr/>
          <p:nvPr/>
        </p:nvGrpSpPr>
        <p:grpSpPr>
          <a:xfrm>
            <a:off x="6650362" y="3668449"/>
            <a:ext cx="314662" cy="358999"/>
            <a:chOff x="-53224225" y="3976300"/>
            <a:chExt cx="279625" cy="319025"/>
          </a:xfrm>
        </p:grpSpPr>
        <p:sp>
          <p:nvSpPr>
            <p:cNvPr id="7191" name="Google Shape;7191;p73"/>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73"/>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73"/>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73"/>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73"/>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73"/>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73"/>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8" name="Google Shape;7198;p73"/>
          <p:cNvGrpSpPr/>
          <p:nvPr/>
        </p:nvGrpSpPr>
        <p:grpSpPr>
          <a:xfrm>
            <a:off x="7961258" y="3676129"/>
            <a:ext cx="358971" cy="358408"/>
            <a:chOff x="-52043575" y="3983125"/>
            <a:chExt cx="319000" cy="318500"/>
          </a:xfrm>
        </p:grpSpPr>
        <p:sp>
          <p:nvSpPr>
            <p:cNvPr id="7199" name="Google Shape;7199;p73"/>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73"/>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73"/>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73"/>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73"/>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73"/>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73"/>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73"/>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73"/>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8" name="Google Shape;7208;p73"/>
          <p:cNvGrpSpPr/>
          <p:nvPr/>
        </p:nvGrpSpPr>
        <p:grpSpPr>
          <a:xfrm>
            <a:off x="6215199" y="1380146"/>
            <a:ext cx="314662" cy="358971"/>
            <a:chOff x="-56766175" y="3198925"/>
            <a:chExt cx="279625" cy="319000"/>
          </a:xfrm>
        </p:grpSpPr>
        <p:sp>
          <p:nvSpPr>
            <p:cNvPr id="7209" name="Google Shape;7209;p73"/>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73"/>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73"/>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73"/>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73"/>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73"/>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73"/>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6" name="Google Shape;7216;p73"/>
          <p:cNvGrpSpPr/>
          <p:nvPr/>
        </p:nvGrpSpPr>
        <p:grpSpPr>
          <a:xfrm>
            <a:off x="6214313" y="1835446"/>
            <a:ext cx="316434" cy="358099"/>
            <a:chOff x="-56766175" y="3590375"/>
            <a:chExt cx="281200" cy="318225"/>
          </a:xfrm>
        </p:grpSpPr>
        <p:sp>
          <p:nvSpPr>
            <p:cNvPr id="7217" name="Google Shape;7217;p73"/>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73"/>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73"/>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73"/>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1" name="Google Shape;7221;p73"/>
          <p:cNvGrpSpPr/>
          <p:nvPr/>
        </p:nvGrpSpPr>
        <p:grpSpPr>
          <a:xfrm>
            <a:off x="6251269" y="2276817"/>
            <a:ext cx="272126" cy="358099"/>
            <a:chOff x="-56747275" y="3982600"/>
            <a:chExt cx="241825" cy="318225"/>
          </a:xfrm>
        </p:grpSpPr>
        <p:sp>
          <p:nvSpPr>
            <p:cNvPr id="7222" name="Google Shape;7222;p73"/>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73"/>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73"/>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73"/>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73"/>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73"/>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73"/>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9" name="Google Shape;7229;p73"/>
          <p:cNvGrpSpPr/>
          <p:nvPr/>
        </p:nvGrpSpPr>
        <p:grpSpPr>
          <a:xfrm>
            <a:off x="4859020" y="3219055"/>
            <a:ext cx="358999" cy="342991"/>
            <a:chOff x="-54812875" y="3596675"/>
            <a:chExt cx="319025" cy="304800"/>
          </a:xfrm>
        </p:grpSpPr>
        <p:sp>
          <p:nvSpPr>
            <p:cNvPr id="7230" name="Google Shape;7230;p73"/>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73"/>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73"/>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73"/>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73"/>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73"/>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73"/>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37" name="Google Shape;7237;p73"/>
          <p:cNvSpPr/>
          <p:nvPr/>
        </p:nvSpPr>
        <p:spPr>
          <a:xfrm>
            <a:off x="5033910" y="3593325"/>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73"/>
          <p:cNvSpPr/>
          <p:nvPr/>
        </p:nvSpPr>
        <p:spPr>
          <a:xfrm>
            <a:off x="5034361" y="3594198"/>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39" name="Google Shape;7239;p73"/>
          <p:cNvGrpSpPr/>
          <p:nvPr/>
        </p:nvGrpSpPr>
        <p:grpSpPr>
          <a:xfrm>
            <a:off x="4881188" y="3675538"/>
            <a:ext cx="314662" cy="358099"/>
            <a:chOff x="-54793175" y="3982600"/>
            <a:chExt cx="279625" cy="318225"/>
          </a:xfrm>
        </p:grpSpPr>
        <p:sp>
          <p:nvSpPr>
            <p:cNvPr id="7240" name="Google Shape;7240;p73"/>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73"/>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73"/>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73"/>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73"/>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73"/>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73"/>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7" name="Google Shape;7247;p73"/>
          <p:cNvGrpSpPr/>
          <p:nvPr/>
        </p:nvGrpSpPr>
        <p:grpSpPr>
          <a:xfrm>
            <a:off x="7092647" y="2734774"/>
            <a:ext cx="314662" cy="358099"/>
            <a:chOff x="-52832000" y="3192625"/>
            <a:chExt cx="279625" cy="318225"/>
          </a:xfrm>
        </p:grpSpPr>
        <p:sp>
          <p:nvSpPr>
            <p:cNvPr id="7248" name="Google Shape;7248;p73"/>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73"/>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73"/>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73"/>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73"/>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73"/>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73"/>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73"/>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6" name="Google Shape;7256;p73"/>
          <p:cNvGrpSpPr/>
          <p:nvPr/>
        </p:nvGrpSpPr>
        <p:grpSpPr>
          <a:xfrm>
            <a:off x="5779179" y="2276142"/>
            <a:ext cx="323524" cy="358774"/>
            <a:chOff x="-57162350" y="3982000"/>
            <a:chExt cx="287500" cy="318825"/>
          </a:xfrm>
        </p:grpSpPr>
        <p:sp>
          <p:nvSpPr>
            <p:cNvPr id="7257" name="Google Shape;7257;p73"/>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73"/>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73"/>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73"/>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73"/>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73"/>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73"/>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73"/>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5" name="Google Shape;7265;p73"/>
          <p:cNvGrpSpPr/>
          <p:nvPr/>
        </p:nvGrpSpPr>
        <p:grpSpPr>
          <a:xfrm>
            <a:off x="7070492" y="3206648"/>
            <a:ext cx="358971" cy="357198"/>
            <a:chOff x="-52851675" y="3585650"/>
            <a:chExt cx="319000" cy="317425"/>
          </a:xfrm>
        </p:grpSpPr>
        <p:sp>
          <p:nvSpPr>
            <p:cNvPr id="7266" name="Google Shape;7266;p73"/>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73"/>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73"/>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73"/>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73"/>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73"/>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2" name="Google Shape;7272;p73"/>
          <p:cNvGrpSpPr/>
          <p:nvPr/>
        </p:nvGrpSpPr>
        <p:grpSpPr>
          <a:xfrm>
            <a:off x="7092647" y="3668449"/>
            <a:ext cx="314662" cy="358999"/>
            <a:chOff x="-52832000" y="3976300"/>
            <a:chExt cx="279625" cy="319025"/>
          </a:xfrm>
        </p:grpSpPr>
        <p:sp>
          <p:nvSpPr>
            <p:cNvPr id="7273" name="Google Shape;7273;p73"/>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73"/>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73"/>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73"/>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73"/>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8" name="Google Shape;7278;p73"/>
          <p:cNvGrpSpPr/>
          <p:nvPr/>
        </p:nvGrpSpPr>
        <p:grpSpPr>
          <a:xfrm>
            <a:off x="6209853" y="4123097"/>
            <a:ext cx="316434" cy="358099"/>
            <a:chOff x="-51633225" y="3198925"/>
            <a:chExt cx="281200" cy="318225"/>
          </a:xfrm>
        </p:grpSpPr>
        <p:sp>
          <p:nvSpPr>
            <p:cNvPr id="7279" name="Google Shape;7279;p73"/>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73"/>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73"/>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73"/>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73"/>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73"/>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73"/>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6" name="Google Shape;7286;p73"/>
          <p:cNvGrpSpPr/>
          <p:nvPr/>
        </p:nvGrpSpPr>
        <p:grpSpPr>
          <a:xfrm>
            <a:off x="6628676" y="1381018"/>
            <a:ext cx="365188" cy="357226"/>
            <a:chOff x="-56396775" y="3199700"/>
            <a:chExt cx="324525" cy="317450"/>
          </a:xfrm>
        </p:grpSpPr>
        <p:sp>
          <p:nvSpPr>
            <p:cNvPr id="7287" name="Google Shape;7287;p73"/>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73"/>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73"/>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73"/>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73"/>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73"/>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3" name="Google Shape;7293;p73"/>
          <p:cNvGrpSpPr/>
          <p:nvPr/>
        </p:nvGrpSpPr>
        <p:grpSpPr>
          <a:xfrm>
            <a:off x="6631771" y="1846953"/>
            <a:ext cx="358999" cy="335958"/>
            <a:chOff x="-56394425" y="3600600"/>
            <a:chExt cx="319025" cy="298550"/>
          </a:xfrm>
        </p:grpSpPr>
        <p:sp>
          <p:nvSpPr>
            <p:cNvPr id="7294" name="Google Shape;7294;p73"/>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73"/>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73"/>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7" name="Google Shape;7297;p73"/>
          <p:cNvGrpSpPr/>
          <p:nvPr/>
        </p:nvGrpSpPr>
        <p:grpSpPr>
          <a:xfrm>
            <a:off x="6662538" y="2277717"/>
            <a:ext cx="327068" cy="357198"/>
            <a:chOff x="-56379450" y="3983400"/>
            <a:chExt cx="290650" cy="317425"/>
          </a:xfrm>
        </p:grpSpPr>
        <p:sp>
          <p:nvSpPr>
            <p:cNvPr id="7298" name="Google Shape;7298;p73"/>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73"/>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73"/>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73"/>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73"/>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73"/>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73"/>
            <p:cNvSpPr/>
            <p:nvPr/>
          </p:nvSpPr>
          <p:spPr>
            <a:xfrm>
              <a:off x="-56181750" y="4039300"/>
              <a:ext cx="0" cy="25"/>
            </a:xfrm>
            <a:custGeom>
              <a:rect b="b" l="l" r="r" t="t"/>
              <a:pathLst>
                <a:path extrusionOk="0" h="1" w="0">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73"/>
            <p:cNvSpPr/>
            <p:nvPr/>
          </p:nvSpPr>
          <p:spPr>
            <a:xfrm>
              <a:off x="-56332200" y="4039300"/>
              <a:ext cx="25" cy="25"/>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6" name="Google Shape;7306;p73"/>
          <p:cNvGrpSpPr/>
          <p:nvPr/>
        </p:nvGrpSpPr>
        <p:grpSpPr>
          <a:xfrm>
            <a:off x="5326242" y="2741864"/>
            <a:ext cx="316434" cy="358971"/>
            <a:chOff x="-54401725" y="3198925"/>
            <a:chExt cx="281200" cy="319000"/>
          </a:xfrm>
        </p:grpSpPr>
        <p:sp>
          <p:nvSpPr>
            <p:cNvPr id="7307" name="Google Shape;7307;p73"/>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73"/>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73"/>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73"/>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73"/>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73"/>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73"/>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73"/>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73"/>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73"/>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73"/>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8" name="Google Shape;7318;p73"/>
          <p:cNvGrpSpPr/>
          <p:nvPr/>
        </p:nvGrpSpPr>
        <p:grpSpPr>
          <a:xfrm>
            <a:off x="5327128" y="3211965"/>
            <a:ext cx="314662" cy="358099"/>
            <a:chOff x="-54401725" y="3590375"/>
            <a:chExt cx="279625" cy="318225"/>
          </a:xfrm>
        </p:grpSpPr>
        <p:sp>
          <p:nvSpPr>
            <p:cNvPr id="7319" name="Google Shape;7319;p73"/>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73"/>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73"/>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73"/>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73"/>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73"/>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5" name="Google Shape;7325;p73"/>
          <p:cNvGrpSpPr/>
          <p:nvPr/>
        </p:nvGrpSpPr>
        <p:grpSpPr>
          <a:xfrm>
            <a:off x="5324920" y="3675538"/>
            <a:ext cx="319079" cy="358099"/>
            <a:chOff x="-54403300" y="3982600"/>
            <a:chExt cx="283550" cy="318225"/>
          </a:xfrm>
        </p:grpSpPr>
        <p:sp>
          <p:nvSpPr>
            <p:cNvPr id="7326" name="Google Shape;7326;p73"/>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73"/>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73"/>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73"/>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73"/>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1" name="Google Shape;7331;p73"/>
          <p:cNvGrpSpPr/>
          <p:nvPr/>
        </p:nvGrpSpPr>
        <p:grpSpPr>
          <a:xfrm>
            <a:off x="7512313" y="2736772"/>
            <a:ext cx="356298" cy="356973"/>
            <a:chOff x="-52458650" y="3194400"/>
            <a:chExt cx="316625" cy="317225"/>
          </a:xfrm>
        </p:grpSpPr>
        <p:sp>
          <p:nvSpPr>
            <p:cNvPr id="7332" name="Google Shape;7332;p73"/>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73"/>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73"/>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73"/>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73"/>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73"/>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73"/>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73"/>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0" name="Google Shape;7340;p73"/>
          <p:cNvGrpSpPr/>
          <p:nvPr/>
        </p:nvGrpSpPr>
        <p:grpSpPr>
          <a:xfrm>
            <a:off x="4881188" y="2741864"/>
            <a:ext cx="314662" cy="358971"/>
            <a:chOff x="-54793175" y="3198925"/>
            <a:chExt cx="279625" cy="319000"/>
          </a:xfrm>
        </p:grpSpPr>
        <p:sp>
          <p:nvSpPr>
            <p:cNvPr id="7341" name="Google Shape;7341;p73"/>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73"/>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73"/>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73"/>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73"/>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73"/>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73"/>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8" name="Google Shape;7348;p73"/>
          <p:cNvGrpSpPr/>
          <p:nvPr/>
        </p:nvGrpSpPr>
        <p:grpSpPr>
          <a:xfrm>
            <a:off x="7521611" y="3205748"/>
            <a:ext cx="337703" cy="357845"/>
            <a:chOff x="-52450000" y="3584850"/>
            <a:chExt cx="300100" cy="318000"/>
          </a:xfrm>
        </p:grpSpPr>
        <p:sp>
          <p:nvSpPr>
            <p:cNvPr id="7349" name="Google Shape;7349;p73"/>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73"/>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73"/>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73"/>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73"/>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73"/>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73"/>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6" name="Google Shape;7356;p73"/>
          <p:cNvGrpSpPr/>
          <p:nvPr/>
        </p:nvGrpSpPr>
        <p:grpSpPr>
          <a:xfrm>
            <a:off x="7533131" y="3670221"/>
            <a:ext cx="314662" cy="357226"/>
            <a:chOff x="-52440550" y="3977875"/>
            <a:chExt cx="279625" cy="317450"/>
          </a:xfrm>
        </p:grpSpPr>
        <p:sp>
          <p:nvSpPr>
            <p:cNvPr id="7357" name="Google Shape;7357;p73"/>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73"/>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73"/>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73"/>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73"/>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73"/>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73"/>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73"/>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5" name="Google Shape;7365;p73"/>
          <p:cNvGrpSpPr/>
          <p:nvPr/>
        </p:nvGrpSpPr>
        <p:grpSpPr>
          <a:xfrm>
            <a:off x="6645066" y="4126427"/>
            <a:ext cx="314662" cy="358999"/>
            <a:chOff x="-51623775" y="3584850"/>
            <a:chExt cx="279625" cy="319025"/>
          </a:xfrm>
        </p:grpSpPr>
        <p:sp>
          <p:nvSpPr>
            <p:cNvPr id="7366" name="Google Shape;7366;p73"/>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73"/>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73"/>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73"/>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73"/>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73"/>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73"/>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73"/>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73"/>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75" name="Google Shape;7375;p73"/>
          <p:cNvSpPr txBox="1"/>
          <p:nvPr/>
        </p:nvSpPr>
        <p:spPr>
          <a:xfrm>
            <a:off x="849675"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7376" name="Google Shape;7376;p73"/>
          <p:cNvSpPr txBox="1"/>
          <p:nvPr/>
        </p:nvSpPr>
        <p:spPr>
          <a:xfrm>
            <a:off x="4858400"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380" name="Shape 7380"/>
        <p:cNvGrpSpPr/>
        <p:nvPr/>
      </p:nvGrpSpPr>
      <p:grpSpPr>
        <a:xfrm>
          <a:off x="0" y="0"/>
          <a:ext cx="0" cy="0"/>
          <a:chOff x="0" y="0"/>
          <a:chExt cx="0" cy="0"/>
        </a:xfrm>
      </p:grpSpPr>
      <p:grpSp>
        <p:nvGrpSpPr>
          <p:cNvPr id="7381" name="Google Shape;7381;p74"/>
          <p:cNvGrpSpPr/>
          <p:nvPr/>
        </p:nvGrpSpPr>
        <p:grpSpPr>
          <a:xfrm>
            <a:off x="885675" y="1386849"/>
            <a:ext cx="276003" cy="357300"/>
            <a:chOff x="-50469125" y="3183175"/>
            <a:chExt cx="233150" cy="301825"/>
          </a:xfrm>
        </p:grpSpPr>
        <p:sp>
          <p:nvSpPr>
            <p:cNvPr id="7382" name="Google Shape;7382;p74"/>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74"/>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74"/>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5" name="Google Shape;7385;p74"/>
          <p:cNvGrpSpPr/>
          <p:nvPr/>
        </p:nvGrpSpPr>
        <p:grpSpPr>
          <a:xfrm>
            <a:off x="845574" y="1822251"/>
            <a:ext cx="356205" cy="355288"/>
            <a:chOff x="-50504575" y="3550975"/>
            <a:chExt cx="300900" cy="300125"/>
          </a:xfrm>
        </p:grpSpPr>
        <p:sp>
          <p:nvSpPr>
            <p:cNvPr id="7386" name="Google Shape;7386;p74"/>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74"/>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74"/>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74"/>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0" name="Google Shape;7390;p74"/>
          <p:cNvGrpSpPr/>
          <p:nvPr/>
        </p:nvGrpSpPr>
        <p:grpSpPr>
          <a:xfrm>
            <a:off x="845574" y="2260493"/>
            <a:ext cx="356205" cy="354341"/>
            <a:chOff x="-50503000" y="3921175"/>
            <a:chExt cx="300900" cy="299325"/>
          </a:xfrm>
        </p:grpSpPr>
        <p:sp>
          <p:nvSpPr>
            <p:cNvPr id="7391" name="Google Shape;7391;p74"/>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74"/>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74"/>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74"/>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74"/>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6" name="Google Shape;7396;p74"/>
          <p:cNvGrpSpPr/>
          <p:nvPr/>
        </p:nvGrpSpPr>
        <p:grpSpPr>
          <a:xfrm>
            <a:off x="3049627" y="1406411"/>
            <a:ext cx="355258" cy="356205"/>
            <a:chOff x="-48630025" y="3199700"/>
            <a:chExt cx="300100" cy="300900"/>
          </a:xfrm>
        </p:grpSpPr>
        <p:sp>
          <p:nvSpPr>
            <p:cNvPr id="7397" name="Google Shape;7397;p74"/>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74"/>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74"/>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0" name="Google Shape;7400;p74"/>
          <p:cNvGrpSpPr/>
          <p:nvPr/>
        </p:nvGrpSpPr>
        <p:grpSpPr>
          <a:xfrm>
            <a:off x="3049627" y="1843707"/>
            <a:ext cx="355258" cy="355258"/>
            <a:chOff x="-48630025" y="3569100"/>
            <a:chExt cx="300100" cy="300100"/>
          </a:xfrm>
        </p:grpSpPr>
        <p:sp>
          <p:nvSpPr>
            <p:cNvPr id="7401" name="Google Shape;7401;p74"/>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74"/>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74"/>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74"/>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74"/>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74"/>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74"/>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74"/>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74"/>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74"/>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1" name="Google Shape;7411;p74"/>
          <p:cNvGrpSpPr/>
          <p:nvPr/>
        </p:nvGrpSpPr>
        <p:grpSpPr>
          <a:xfrm>
            <a:off x="3050101" y="2281003"/>
            <a:ext cx="354311" cy="353394"/>
            <a:chOff x="-48629225" y="3938500"/>
            <a:chExt cx="299300" cy="298525"/>
          </a:xfrm>
        </p:grpSpPr>
        <p:sp>
          <p:nvSpPr>
            <p:cNvPr id="7412" name="Google Shape;7412;p74"/>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74"/>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74"/>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74"/>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6" name="Google Shape;7416;p74"/>
          <p:cNvGrpSpPr/>
          <p:nvPr/>
        </p:nvGrpSpPr>
        <p:grpSpPr>
          <a:xfrm>
            <a:off x="1785504" y="2752344"/>
            <a:ext cx="311458" cy="354341"/>
            <a:chOff x="-46762575" y="3200500"/>
            <a:chExt cx="263100" cy="299325"/>
          </a:xfrm>
        </p:grpSpPr>
        <p:sp>
          <p:nvSpPr>
            <p:cNvPr id="7417" name="Google Shape;7417;p74"/>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74"/>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74"/>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74"/>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74"/>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2" name="Google Shape;7422;p74"/>
          <p:cNvGrpSpPr/>
          <p:nvPr/>
        </p:nvGrpSpPr>
        <p:grpSpPr>
          <a:xfrm>
            <a:off x="1763589" y="3211066"/>
            <a:ext cx="355288" cy="312375"/>
            <a:chOff x="-46779900" y="3588000"/>
            <a:chExt cx="300125" cy="263875"/>
          </a:xfrm>
        </p:grpSpPr>
        <p:sp>
          <p:nvSpPr>
            <p:cNvPr id="7423" name="Google Shape;7423;p74"/>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74"/>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74"/>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74"/>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7" name="Google Shape;7427;p74"/>
          <p:cNvGrpSpPr/>
          <p:nvPr/>
        </p:nvGrpSpPr>
        <p:grpSpPr>
          <a:xfrm>
            <a:off x="1764062" y="3625988"/>
            <a:ext cx="354341" cy="353394"/>
            <a:chOff x="-46779100" y="3938500"/>
            <a:chExt cx="299325" cy="298525"/>
          </a:xfrm>
        </p:grpSpPr>
        <p:sp>
          <p:nvSpPr>
            <p:cNvPr id="7428" name="Google Shape;7428;p74"/>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74"/>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0" name="Google Shape;7430;p74"/>
          <p:cNvGrpSpPr/>
          <p:nvPr/>
        </p:nvGrpSpPr>
        <p:grpSpPr>
          <a:xfrm>
            <a:off x="3971800" y="2758855"/>
            <a:ext cx="355258" cy="355288"/>
            <a:chOff x="-44924250" y="3206000"/>
            <a:chExt cx="300100" cy="300125"/>
          </a:xfrm>
        </p:grpSpPr>
        <p:sp>
          <p:nvSpPr>
            <p:cNvPr id="7431" name="Google Shape;7431;p74"/>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74"/>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74"/>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74"/>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74"/>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6" name="Google Shape;7436;p74"/>
          <p:cNvGrpSpPr/>
          <p:nvPr/>
        </p:nvGrpSpPr>
        <p:grpSpPr>
          <a:xfrm>
            <a:off x="1286286" y="1386849"/>
            <a:ext cx="355258" cy="355258"/>
            <a:chOff x="-50134375" y="3183175"/>
            <a:chExt cx="300100" cy="300100"/>
          </a:xfrm>
        </p:grpSpPr>
        <p:sp>
          <p:nvSpPr>
            <p:cNvPr id="7437" name="Google Shape;7437;p74"/>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74"/>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74"/>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74"/>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74"/>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74"/>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74"/>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74"/>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74"/>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74"/>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7" name="Google Shape;7447;p74"/>
          <p:cNvGrpSpPr/>
          <p:nvPr/>
        </p:nvGrpSpPr>
        <p:grpSpPr>
          <a:xfrm>
            <a:off x="1286286" y="1822251"/>
            <a:ext cx="355258" cy="355288"/>
            <a:chOff x="-50134375" y="3550975"/>
            <a:chExt cx="300100" cy="300125"/>
          </a:xfrm>
        </p:grpSpPr>
        <p:sp>
          <p:nvSpPr>
            <p:cNvPr id="7448" name="Google Shape;7448;p74"/>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74"/>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0" name="Google Shape;7450;p74"/>
          <p:cNvGrpSpPr/>
          <p:nvPr/>
        </p:nvGrpSpPr>
        <p:grpSpPr>
          <a:xfrm>
            <a:off x="1286286" y="2259783"/>
            <a:ext cx="355258" cy="355051"/>
            <a:chOff x="-50134375" y="3920575"/>
            <a:chExt cx="300100" cy="299925"/>
          </a:xfrm>
        </p:grpSpPr>
        <p:sp>
          <p:nvSpPr>
            <p:cNvPr id="7451" name="Google Shape;7451;p74"/>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74"/>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74"/>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4" name="Google Shape;7454;p74"/>
          <p:cNvGrpSpPr/>
          <p:nvPr/>
        </p:nvGrpSpPr>
        <p:grpSpPr>
          <a:xfrm>
            <a:off x="3497010" y="1407358"/>
            <a:ext cx="357123" cy="355258"/>
            <a:chOff x="-48262200" y="3200500"/>
            <a:chExt cx="301675" cy="300100"/>
          </a:xfrm>
        </p:grpSpPr>
        <p:sp>
          <p:nvSpPr>
            <p:cNvPr id="7455" name="Google Shape;7455;p74"/>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74"/>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74"/>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74"/>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74"/>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74"/>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74"/>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74"/>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74"/>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4" name="Google Shape;7464;p74"/>
          <p:cNvGrpSpPr/>
          <p:nvPr/>
        </p:nvGrpSpPr>
        <p:grpSpPr>
          <a:xfrm>
            <a:off x="3526383" y="1844447"/>
            <a:ext cx="298377" cy="354519"/>
            <a:chOff x="-48233050" y="3569725"/>
            <a:chExt cx="252050" cy="299475"/>
          </a:xfrm>
        </p:grpSpPr>
        <p:sp>
          <p:nvSpPr>
            <p:cNvPr id="7465" name="Google Shape;7465;p74"/>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74"/>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74"/>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8" name="Google Shape;7468;p74"/>
          <p:cNvGrpSpPr/>
          <p:nvPr/>
        </p:nvGrpSpPr>
        <p:grpSpPr>
          <a:xfrm>
            <a:off x="3550148" y="2278191"/>
            <a:ext cx="250847" cy="358070"/>
            <a:chOff x="-48216525" y="3936125"/>
            <a:chExt cx="211900" cy="302475"/>
          </a:xfrm>
        </p:grpSpPr>
        <p:sp>
          <p:nvSpPr>
            <p:cNvPr id="7469" name="Google Shape;7469;p74"/>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74"/>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74"/>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74"/>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3" name="Google Shape;7473;p74"/>
          <p:cNvGrpSpPr/>
          <p:nvPr/>
        </p:nvGrpSpPr>
        <p:grpSpPr>
          <a:xfrm>
            <a:off x="2205866" y="2753261"/>
            <a:ext cx="355258" cy="355288"/>
            <a:chOff x="-46410500" y="3201275"/>
            <a:chExt cx="300100" cy="300125"/>
          </a:xfrm>
        </p:grpSpPr>
        <p:sp>
          <p:nvSpPr>
            <p:cNvPr id="7474" name="Google Shape;7474;p74"/>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74"/>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74"/>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74"/>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74"/>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9" name="Google Shape;7479;p74"/>
          <p:cNvGrpSpPr/>
          <p:nvPr/>
        </p:nvGrpSpPr>
        <p:grpSpPr>
          <a:xfrm>
            <a:off x="2205866" y="3188692"/>
            <a:ext cx="355258" cy="356205"/>
            <a:chOff x="-46409700" y="3569100"/>
            <a:chExt cx="300100" cy="300900"/>
          </a:xfrm>
        </p:grpSpPr>
        <p:sp>
          <p:nvSpPr>
            <p:cNvPr id="7480" name="Google Shape;7480;p74"/>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74"/>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74"/>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74"/>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74"/>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5" name="Google Shape;7485;p74"/>
          <p:cNvGrpSpPr/>
          <p:nvPr/>
        </p:nvGrpSpPr>
        <p:grpSpPr>
          <a:xfrm>
            <a:off x="2193747" y="3624124"/>
            <a:ext cx="379497" cy="358070"/>
            <a:chOff x="-46422300" y="3936925"/>
            <a:chExt cx="320575" cy="302475"/>
          </a:xfrm>
        </p:grpSpPr>
        <p:sp>
          <p:nvSpPr>
            <p:cNvPr id="7486" name="Google Shape;7486;p74"/>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74"/>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8" name="Google Shape;7488;p74"/>
          <p:cNvGrpSpPr/>
          <p:nvPr/>
        </p:nvGrpSpPr>
        <p:grpSpPr>
          <a:xfrm>
            <a:off x="3971326" y="3178452"/>
            <a:ext cx="356205" cy="355258"/>
            <a:chOff x="-44914800" y="3560450"/>
            <a:chExt cx="300900" cy="300100"/>
          </a:xfrm>
        </p:grpSpPr>
        <p:sp>
          <p:nvSpPr>
            <p:cNvPr id="7489" name="Google Shape;7489;p74"/>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74"/>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74"/>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74"/>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74"/>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4" name="Google Shape;7494;p74"/>
          <p:cNvGrpSpPr/>
          <p:nvPr/>
        </p:nvGrpSpPr>
        <p:grpSpPr>
          <a:xfrm>
            <a:off x="1726378" y="1387086"/>
            <a:ext cx="354311" cy="354104"/>
            <a:chOff x="-49764975" y="3183375"/>
            <a:chExt cx="299300" cy="299125"/>
          </a:xfrm>
        </p:grpSpPr>
        <p:sp>
          <p:nvSpPr>
            <p:cNvPr id="7495" name="Google Shape;7495;p74"/>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74"/>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74"/>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74"/>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74"/>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74"/>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74"/>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74"/>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74"/>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4" name="Google Shape;7504;p74"/>
          <p:cNvGrpSpPr/>
          <p:nvPr/>
        </p:nvGrpSpPr>
        <p:grpSpPr>
          <a:xfrm>
            <a:off x="1726378" y="1822547"/>
            <a:ext cx="354311" cy="355909"/>
            <a:chOff x="-49764975" y="3551225"/>
            <a:chExt cx="299300" cy="300650"/>
          </a:xfrm>
        </p:grpSpPr>
        <p:sp>
          <p:nvSpPr>
            <p:cNvPr id="7505" name="Google Shape;7505;p74"/>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74"/>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74"/>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74"/>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74"/>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74"/>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74"/>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74"/>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74"/>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74"/>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74"/>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6" name="Google Shape;7516;p74"/>
          <p:cNvGrpSpPr/>
          <p:nvPr/>
        </p:nvGrpSpPr>
        <p:grpSpPr>
          <a:xfrm>
            <a:off x="1724040" y="2259310"/>
            <a:ext cx="358987" cy="355525"/>
            <a:chOff x="-49766550" y="3920175"/>
            <a:chExt cx="303250" cy="300325"/>
          </a:xfrm>
        </p:grpSpPr>
        <p:sp>
          <p:nvSpPr>
            <p:cNvPr id="7517" name="Google Shape;7517;p74"/>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74"/>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74"/>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74"/>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1" name="Google Shape;7521;p74"/>
          <p:cNvGrpSpPr/>
          <p:nvPr/>
        </p:nvGrpSpPr>
        <p:grpSpPr>
          <a:xfrm>
            <a:off x="3939571" y="1407358"/>
            <a:ext cx="357123" cy="354341"/>
            <a:chOff x="-47892800" y="3200500"/>
            <a:chExt cx="301675" cy="299325"/>
          </a:xfrm>
        </p:grpSpPr>
        <p:sp>
          <p:nvSpPr>
            <p:cNvPr id="7522" name="Google Shape;7522;p74"/>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74"/>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74"/>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74"/>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74"/>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74"/>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8" name="Google Shape;7528;p74"/>
          <p:cNvGrpSpPr/>
          <p:nvPr/>
        </p:nvGrpSpPr>
        <p:grpSpPr>
          <a:xfrm>
            <a:off x="4003437" y="1843707"/>
            <a:ext cx="229391" cy="355258"/>
            <a:chOff x="-47839250" y="3569100"/>
            <a:chExt cx="193775" cy="300100"/>
          </a:xfrm>
        </p:grpSpPr>
        <p:sp>
          <p:nvSpPr>
            <p:cNvPr id="7529" name="Google Shape;7529;p74"/>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74"/>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74"/>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74"/>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74"/>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74"/>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5" name="Google Shape;7535;p74"/>
          <p:cNvGrpSpPr/>
          <p:nvPr/>
        </p:nvGrpSpPr>
        <p:grpSpPr>
          <a:xfrm>
            <a:off x="3940503" y="2280056"/>
            <a:ext cx="355258" cy="356205"/>
            <a:chOff x="-47892800" y="3937700"/>
            <a:chExt cx="300100" cy="300900"/>
          </a:xfrm>
        </p:grpSpPr>
        <p:sp>
          <p:nvSpPr>
            <p:cNvPr id="7536" name="Google Shape;7536;p74"/>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74"/>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74"/>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74"/>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74"/>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74"/>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74"/>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74"/>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4" name="Google Shape;7544;p74"/>
          <p:cNvGrpSpPr/>
          <p:nvPr/>
        </p:nvGrpSpPr>
        <p:grpSpPr>
          <a:xfrm>
            <a:off x="2645798" y="2773770"/>
            <a:ext cx="355258" cy="311458"/>
            <a:chOff x="-46042675" y="3218600"/>
            <a:chExt cx="300100" cy="263100"/>
          </a:xfrm>
        </p:grpSpPr>
        <p:sp>
          <p:nvSpPr>
            <p:cNvPr id="7545" name="Google Shape;7545;p74"/>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74"/>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74"/>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74"/>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74"/>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74"/>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1" name="Google Shape;7551;p74"/>
          <p:cNvGrpSpPr/>
          <p:nvPr/>
        </p:nvGrpSpPr>
        <p:grpSpPr>
          <a:xfrm>
            <a:off x="2645798" y="3188219"/>
            <a:ext cx="355258" cy="323118"/>
            <a:chOff x="-46042675" y="3568700"/>
            <a:chExt cx="300100" cy="272950"/>
          </a:xfrm>
        </p:grpSpPr>
        <p:sp>
          <p:nvSpPr>
            <p:cNvPr id="7552" name="Google Shape;7552;p74"/>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74"/>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74"/>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74"/>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6" name="Google Shape;7556;p74"/>
          <p:cNvGrpSpPr/>
          <p:nvPr/>
        </p:nvGrpSpPr>
        <p:grpSpPr>
          <a:xfrm>
            <a:off x="2687749" y="3625189"/>
            <a:ext cx="271357" cy="356057"/>
            <a:chOff x="-46007225" y="3937825"/>
            <a:chExt cx="229225" cy="300775"/>
          </a:xfrm>
        </p:grpSpPr>
        <p:sp>
          <p:nvSpPr>
            <p:cNvPr id="7557" name="Google Shape;7557;p74"/>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74"/>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74"/>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74"/>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74"/>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74"/>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74"/>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74"/>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74"/>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74"/>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7" name="Google Shape;7567;p74"/>
          <p:cNvGrpSpPr/>
          <p:nvPr/>
        </p:nvGrpSpPr>
        <p:grpSpPr>
          <a:xfrm>
            <a:off x="3993241" y="3615275"/>
            <a:ext cx="312375" cy="357596"/>
            <a:chOff x="-44895900" y="3929450"/>
            <a:chExt cx="263875" cy="302075"/>
          </a:xfrm>
        </p:grpSpPr>
        <p:sp>
          <p:nvSpPr>
            <p:cNvPr id="7568" name="Google Shape;7568;p74"/>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74"/>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74"/>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74"/>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74"/>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74"/>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4" name="Google Shape;7574;p74"/>
          <p:cNvGrpSpPr/>
          <p:nvPr/>
        </p:nvGrpSpPr>
        <p:grpSpPr>
          <a:xfrm>
            <a:off x="2167060" y="1398036"/>
            <a:ext cx="356205" cy="332885"/>
            <a:chOff x="-49397175" y="3192625"/>
            <a:chExt cx="300900" cy="281200"/>
          </a:xfrm>
        </p:grpSpPr>
        <p:sp>
          <p:nvSpPr>
            <p:cNvPr id="7575" name="Google Shape;7575;p74"/>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74"/>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74"/>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74"/>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74"/>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74"/>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74"/>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2" name="Google Shape;7582;p74"/>
          <p:cNvGrpSpPr/>
          <p:nvPr/>
        </p:nvGrpSpPr>
        <p:grpSpPr>
          <a:xfrm>
            <a:off x="2193163" y="1822251"/>
            <a:ext cx="304000" cy="356205"/>
            <a:chOff x="-49375900" y="3550975"/>
            <a:chExt cx="256800" cy="300900"/>
          </a:xfrm>
        </p:grpSpPr>
        <p:sp>
          <p:nvSpPr>
            <p:cNvPr id="7583" name="Google Shape;7583;p74"/>
            <p:cNvSpPr/>
            <p:nvPr/>
          </p:nvSpPr>
          <p:spPr>
            <a:xfrm>
              <a:off x="-49231775" y="3638425"/>
              <a:ext cx="59100" cy="59075"/>
            </a:xfrm>
            <a:custGeom>
              <a:rect b="b" l="l" r="r" t="t"/>
              <a:pathLst>
                <a:path extrusionOk="0" h="2363" w="2364">
                  <a:moveTo>
                    <a:pt x="1" y="0"/>
                  </a:moveTo>
                  <a:lnTo>
                    <a:pt x="1513" y="2363"/>
                  </a:lnTo>
                  <a:lnTo>
                    <a:pt x="2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74"/>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74"/>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74"/>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74"/>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74"/>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74"/>
            <p:cNvSpPr/>
            <p:nvPr/>
          </p:nvSpPr>
          <p:spPr>
            <a:xfrm>
              <a:off x="-49323125" y="3638425"/>
              <a:ext cx="59100" cy="59075"/>
            </a:xfrm>
            <a:custGeom>
              <a:rect b="b" l="l" r="r" t="t"/>
              <a:pathLst>
                <a:path extrusionOk="0" h="2363" w="2364">
                  <a:moveTo>
                    <a:pt x="0" y="0"/>
                  </a:moveTo>
                  <a:lnTo>
                    <a:pt x="819" y="2363"/>
                  </a:ln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74"/>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74"/>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74"/>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74"/>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4" name="Google Shape;7594;p74"/>
          <p:cNvGrpSpPr/>
          <p:nvPr/>
        </p:nvGrpSpPr>
        <p:grpSpPr>
          <a:xfrm>
            <a:off x="2188516" y="2259546"/>
            <a:ext cx="313293" cy="356205"/>
            <a:chOff x="-49378250" y="3920375"/>
            <a:chExt cx="264650" cy="300900"/>
          </a:xfrm>
        </p:grpSpPr>
        <p:sp>
          <p:nvSpPr>
            <p:cNvPr id="7595" name="Google Shape;7595;p74"/>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74"/>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74"/>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74"/>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74"/>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74"/>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74"/>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2" name="Google Shape;7602;p74"/>
          <p:cNvGrpSpPr/>
          <p:nvPr/>
        </p:nvGrpSpPr>
        <p:grpSpPr>
          <a:xfrm>
            <a:off x="907504" y="2752344"/>
            <a:ext cx="312375" cy="357123"/>
            <a:chOff x="-47505300" y="3200500"/>
            <a:chExt cx="263875" cy="301675"/>
          </a:xfrm>
        </p:grpSpPr>
        <p:sp>
          <p:nvSpPr>
            <p:cNvPr id="7603" name="Google Shape;7603;p74"/>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74"/>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74"/>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74"/>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74"/>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74"/>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74"/>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74"/>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74"/>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74"/>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74"/>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74"/>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74"/>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6" name="Google Shape;7616;p74"/>
          <p:cNvGrpSpPr/>
          <p:nvPr/>
        </p:nvGrpSpPr>
        <p:grpSpPr>
          <a:xfrm>
            <a:off x="885604" y="3188692"/>
            <a:ext cx="356176" cy="355051"/>
            <a:chOff x="-47524975" y="3569100"/>
            <a:chExt cx="300875" cy="299925"/>
          </a:xfrm>
        </p:grpSpPr>
        <p:sp>
          <p:nvSpPr>
            <p:cNvPr id="7617" name="Google Shape;7617;p74"/>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74"/>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74"/>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74"/>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74"/>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2" name="Google Shape;7622;p74"/>
          <p:cNvGrpSpPr/>
          <p:nvPr/>
        </p:nvGrpSpPr>
        <p:grpSpPr>
          <a:xfrm>
            <a:off x="886062" y="3667954"/>
            <a:ext cx="355258" cy="270410"/>
            <a:chOff x="-47523400" y="3973950"/>
            <a:chExt cx="300100" cy="228425"/>
          </a:xfrm>
        </p:grpSpPr>
        <p:sp>
          <p:nvSpPr>
            <p:cNvPr id="7623" name="Google Shape;7623;p74"/>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74"/>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74"/>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74"/>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74"/>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8" name="Google Shape;7628;p74"/>
          <p:cNvGrpSpPr/>
          <p:nvPr/>
        </p:nvGrpSpPr>
        <p:grpSpPr>
          <a:xfrm>
            <a:off x="3091183" y="2750953"/>
            <a:ext cx="354341" cy="357596"/>
            <a:chOff x="-45673275" y="3199325"/>
            <a:chExt cx="299325" cy="302075"/>
          </a:xfrm>
        </p:grpSpPr>
        <p:sp>
          <p:nvSpPr>
            <p:cNvPr id="7629" name="Google Shape;7629;p74"/>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74"/>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74"/>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2" name="Google Shape;7632;p74"/>
          <p:cNvGrpSpPr/>
          <p:nvPr/>
        </p:nvGrpSpPr>
        <p:grpSpPr>
          <a:xfrm>
            <a:off x="3090251" y="3209202"/>
            <a:ext cx="356205" cy="314240"/>
            <a:chOff x="-45674075" y="3586425"/>
            <a:chExt cx="300900" cy="265450"/>
          </a:xfrm>
        </p:grpSpPr>
        <p:sp>
          <p:nvSpPr>
            <p:cNvPr id="7633" name="Google Shape;7633;p74"/>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74"/>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5" name="Google Shape;7635;p74"/>
          <p:cNvGrpSpPr/>
          <p:nvPr/>
        </p:nvGrpSpPr>
        <p:grpSpPr>
          <a:xfrm>
            <a:off x="3091183" y="3625041"/>
            <a:ext cx="354341" cy="356205"/>
            <a:chOff x="-45673275" y="3937700"/>
            <a:chExt cx="299325" cy="300900"/>
          </a:xfrm>
        </p:grpSpPr>
        <p:sp>
          <p:nvSpPr>
            <p:cNvPr id="7636" name="Google Shape;7636;p74"/>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74"/>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74"/>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74"/>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74"/>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74"/>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2" name="Google Shape;7642;p74"/>
          <p:cNvGrpSpPr/>
          <p:nvPr/>
        </p:nvGrpSpPr>
        <p:grpSpPr>
          <a:xfrm>
            <a:off x="2205349" y="4117825"/>
            <a:ext cx="356205" cy="356205"/>
            <a:chOff x="-44512325" y="3176075"/>
            <a:chExt cx="300900" cy="300900"/>
          </a:xfrm>
        </p:grpSpPr>
        <p:sp>
          <p:nvSpPr>
            <p:cNvPr id="7643" name="Google Shape;7643;p74"/>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74"/>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74"/>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6" name="Google Shape;7646;p74"/>
          <p:cNvGrpSpPr/>
          <p:nvPr/>
        </p:nvGrpSpPr>
        <p:grpSpPr>
          <a:xfrm>
            <a:off x="2608689" y="1386849"/>
            <a:ext cx="354341" cy="354341"/>
            <a:chOff x="-49027775" y="3183175"/>
            <a:chExt cx="299325" cy="299325"/>
          </a:xfrm>
        </p:grpSpPr>
        <p:sp>
          <p:nvSpPr>
            <p:cNvPr id="7647" name="Google Shape;7647;p74"/>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74"/>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74"/>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74"/>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1" name="Google Shape;7651;p74"/>
          <p:cNvGrpSpPr/>
          <p:nvPr/>
        </p:nvGrpSpPr>
        <p:grpSpPr>
          <a:xfrm>
            <a:off x="2608230" y="1822251"/>
            <a:ext cx="355258" cy="357152"/>
            <a:chOff x="-49027775" y="3550975"/>
            <a:chExt cx="300100" cy="301700"/>
          </a:xfrm>
        </p:grpSpPr>
        <p:sp>
          <p:nvSpPr>
            <p:cNvPr id="7652" name="Google Shape;7652;p74"/>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74"/>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74"/>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74"/>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74"/>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74"/>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74"/>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74"/>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74"/>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74"/>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2" name="Google Shape;7662;p74"/>
          <p:cNvGrpSpPr/>
          <p:nvPr/>
        </p:nvGrpSpPr>
        <p:grpSpPr>
          <a:xfrm>
            <a:off x="2606306" y="2259310"/>
            <a:ext cx="359106" cy="355525"/>
            <a:chOff x="-49031025" y="3920175"/>
            <a:chExt cx="303350" cy="300325"/>
          </a:xfrm>
        </p:grpSpPr>
        <p:sp>
          <p:nvSpPr>
            <p:cNvPr id="7663" name="Google Shape;7663;p74"/>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74"/>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74"/>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74"/>
            <p:cNvSpPr/>
            <p:nvPr/>
          </p:nvSpPr>
          <p:spPr>
            <a:xfrm>
              <a:off x="-48838750" y="4078700"/>
              <a:ext cx="51225" cy="66975"/>
            </a:xfrm>
            <a:custGeom>
              <a:rect b="b" l="l" r="r" t="t"/>
              <a:pathLst>
                <a:path extrusionOk="0" h="2679" w="2049">
                  <a:moveTo>
                    <a:pt x="1" y="0"/>
                  </a:moveTo>
                  <a:lnTo>
                    <a:pt x="1734" y="2678"/>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74"/>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74"/>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9" name="Google Shape;7669;p74"/>
          <p:cNvGrpSpPr/>
          <p:nvPr/>
        </p:nvGrpSpPr>
        <p:grpSpPr>
          <a:xfrm>
            <a:off x="1322411" y="2752344"/>
            <a:ext cx="356176" cy="354341"/>
            <a:chOff x="-47155575" y="3200500"/>
            <a:chExt cx="300875" cy="299325"/>
          </a:xfrm>
        </p:grpSpPr>
        <p:sp>
          <p:nvSpPr>
            <p:cNvPr id="7670" name="Google Shape;7670;p74"/>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74"/>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74"/>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74"/>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74"/>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74"/>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6" name="Google Shape;7676;p74"/>
          <p:cNvGrpSpPr/>
          <p:nvPr/>
        </p:nvGrpSpPr>
        <p:grpSpPr>
          <a:xfrm>
            <a:off x="1322870" y="3188692"/>
            <a:ext cx="355258" cy="355258"/>
            <a:chOff x="-47154800" y="3569100"/>
            <a:chExt cx="300100" cy="300100"/>
          </a:xfrm>
        </p:grpSpPr>
        <p:sp>
          <p:nvSpPr>
            <p:cNvPr id="7677" name="Google Shape;7677;p74"/>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74"/>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74"/>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74"/>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74"/>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74"/>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3" name="Google Shape;7683;p74"/>
          <p:cNvGrpSpPr/>
          <p:nvPr/>
        </p:nvGrpSpPr>
        <p:grpSpPr>
          <a:xfrm>
            <a:off x="1323343" y="3626905"/>
            <a:ext cx="354311" cy="353423"/>
            <a:chOff x="-47154000" y="3939275"/>
            <a:chExt cx="299300" cy="298550"/>
          </a:xfrm>
        </p:grpSpPr>
        <p:sp>
          <p:nvSpPr>
            <p:cNvPr id="7684" name="Google Shape;7684;p74"/>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74"/>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74"/>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74"/>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8" name="Google Shape;7688;p74"/>
          <p:cNvGrpSpPr/>
          <p:nvPr/>
        </p:nvGrpSpPr>
        <p:grpSpPr>
          <a:xfrm>
            <a:off x="3548633" y="2752344"/>
            <a:ext cx="312375" cy="354341"/>
            <a:chOff x="-45286550" y="3200500"/>
            <a:chExt cx="263875" cy="299325"/>
          </a:xfrm>
        </p:grpSpPr>
        <p:sp>
          <p:nvSpPr>
            <p:cNvPr id="7689" name="Google Shape;7689;p74"/>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74"/>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74"/>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2" name="Google Shape;7692;p74"/>
          <p:cNvGrpSpPr/>
          <p:nvPr/>
        </p:nvGrpSpPr>
        <p:grpSpPr>
          <a:xfrm>
            <a:off x="3548633" y="3189639"/>
            <a:ext cx="312375" cy="354311"/>
            <a:chOff x="-45286550" y="3569900"/>
            <a:chExt cx="263875" cy="299300"/>
          </a:xfrm>
        </p:grpSpPr>
        <p:sp>
          <p:nvSpPr>
            <p:cNvPr id="7693" name="Google Shape;7693;p74"/>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74"/>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74"/>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74"/>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74"/>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74"/>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9" name="Google Shape;7699;p74"/>
          <p:cNvGrpSpPr/>
          <p:nvPr/>
        </p:nvGrpSpPr>
        <p:grpSpPr>
          <a:xfrm>
            <a:off x="3559820" y="3625988"/>
            <a:ext cx="290001" cy="355258"/>
            <a:chOff x="-45277900" y="3938500"/>
            <a:chExt cx="244975" cy="300100"/>
          </a:xfrm>
        </p:grpSpPr>
        <p:sp>
          <p:nvSpPr>
            <p:cNvPr id="7700" name="Google Shape;7700;p74"/>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74"/>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74"/>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74"/>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4" name="Google Shape;7704;p74"/>
          <p:cNvGrpSpPr/>
          <p:nvPr/>
        </p:nvGrpSpPr>
        <p:grpSpPr>
          <a:xfrm>
            <a:off x="2645769" y="4095090"/>
            <a:ext cx="355258" cy="355258"/>
            <a:chOff x="-44502875" y="3576975"/>
            <a:chExt cx="300100" cy="300100"/>
          </a:xfrm>
        </p:grpSpPr>
        <p:sp>
          <p:nvSpPr>
            <p:cNvPr id="7705" name="Google Shape;7705;p74"/>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74"/>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74"/>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8" name="Google Shape;7708;p74"/>
          <p:cNvGrpSpPr/>
          <p:nvPr/>
        </p:nvGrpSpPr>
        <p:grpSpPr>
          <a:xfrm>
            <a:off x="4858981" y="1820745"/>
            <a:ext cx="356196" cy="354670"/>
            <a:chOff x="-13946200" y="3647075"/>
            <a:chExt cx="353650" cy="352100"/>
          </a:xfrm>
        </p:grpSpPr>
        <p:sp>
          <p:nvSpPr>
            <p:cNvPr id="7709" name="Google Shape;7709;p74"/>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74"/>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74"/>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74"/>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74"/>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74"/>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5" name="Google Shape;7715;p74"/>
          <p:cNvGrpSpPr/>
          <p:nvPr/>
        </p:nvGrpSpPr>
        <p:grpSpPr>
          <a:xfrm>
            <a:off x="6642374" y="1380228"/>
            <a:ext cx="357002" cy="354267"/>
            <a:chOff x="-12163025" y="3214275"/>
            <a:chExt cx="354450" cy="351700"/>
          </a:xfrm>
        </p:grpSpPr>
        <p:sp>
          <p:nvSpPr>
            <p:cNvPr id="7716" name="Google Shape;7716;p74"/>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74"/>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74"/>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9" name="Google Shape;7719;p74"/>
          <p:cNvGrpSpPr/>
          <p:nvPr/>
        </p:nvGrpSpPr>
        <p:grpSpPr>
          <a:xfrm>
            <a:off x="6643154" y="1819965"/>
            <a:ext cx="355441" cy="356232"/>
            <a:chOff x="-12160675" y="3647875"/>
            <a:chExt cx="352900" cy="353650"/>
          </a:xfrm>
        </p:grpSpPr>
        <p:sp>
          <p:nvSpPr>
            <p:cNvPr id="7720" name="Google Shape;7720;p74"/>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74"/>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74"/>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74"/>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74"/>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74"/>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74"/>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7" name="Google Shape;7727;p74"/>
          <p:cNvGrpSpPr/>
          <p:nvPr/>
        </p:nvGrpSpPr>
        <p:grpSpPr>
          <a:xfrm>
            <a:off x="6653870" y="2264421"/>
            <a:ext cx="354635" cy="356232"/>
            <a:chOff x="-12160675" y="4081850"/>
            <a:chExt cx="352100" cy="353650"/>
          </a:xfrm>
        </p:grpSpPr>
        <p:sp>
          <p:nvSpPr>
            <p:cNvPr id="7728" name="Google Shape;7728;p74"/>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74"/>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74"/>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74"/>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74"/>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74"/>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4" name="Google Shape;7734;p74"/>
          <p:cNvGrpSpPr/>
          <p:nvPr/>
        </p:nvGrpSpPr>
        <p:grpSpPr>
          <a:xfrm>
            <a:off x="4858836" y="2738864"/>
            <a:ext cx="355416" cy="355652"/>
            <a:chOff x="-10391650" y="3180600"/>
            <a:chExt cx="352875" cy="353075"/>
          </a:xfrm>
        </p:grpSpPr>
        <p:sp>
          <p:nvSpPr>
            <p:cNvPr id="7735" name="Google Shape;7735;p74"/>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74"/>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74"/>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74"/>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74"/>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74"/>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1" name="Google Shape;7741;p74"/>
          <p:cNvGrpSpPr/>
          <p:nvPr/>
        </p:nvGrpSpPr>
        <p:grpSpPr>
          <a:xfrm>
            <a:off x="4858835" y="3215662"/>
            <a:ext cx="354635" cy="353890"/>
            <a:chOff x="-10390875" y="3616350"/>
            <a:chExt cx="352100" cy="351325"/>
          </a:xfrm>
        </p:grpSpPr>
        <p:sp>
          <p:nvSpPr>
            <p:cNvPr id="7742" name="Google Shape;7742;p74"/>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74"/>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74"/>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5" name="Google Shape;7745;p74"/>
          <p:cNvGrpSpPr/>
          <p:nvPr/>
        </p:nvGrpSpPr>
        <p:grpSpPr>
          <a:xfrm>
            <a:off x="7525810" y="2740327"/>
            <a:ext cx="312585" cy="354670"/>
            <a:chOff x="-10370400" y="4049550"/>
            <a:chExt cx="310350" cy="352100"/>
          </a:xfrm>
        </p:grpSpPr>
        <p:sp>
          <p:nvSpPr>
            <p:cNvPr id="7746" name="Google Shape;7746;p74"/>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74"/>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74"/>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74"/>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74"/>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1" name="Google Shape;7751;p74"/>
          <p:cNvGrpSpPr/>
          <p:nvPr/>
        </p:nvGrpSpPr>
        <p:grpSpPr>
          <a:xfrm>
            <a:off x="6630066" y="2739268"/>
            <a:ext cx="379236" cy="354847"/>
            <a:chOff x="-8674650" y="3210975"/>
            <a:chExt cx="376525" cy="352275"/>
          </a:xfrm>
        </p:grpSpPr>
        <p:sp>
          <p:nvSpPr>
            <p:cNvPr id="7752" name="Google Shape;7752;p74"/>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74"/>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74"/>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74"/>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74"/>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74"/>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8" name="Google Shape;7758;p74"/>
          <p:cNvGrpSpPr/>
          <p:nvPr/>
        </p:nvGrpSpPr>
        <p:grpSpPr>
          <a:xfrm>
            <a:off x="5301563" y="1820745"/>
            <a:ext cx="356221" cy="354670"/>
            <a:chOff x="-13512225" y="3647075"/>
            <a:chExt cx="353675" cy="352100"/>
          </a:xfrm>
        </p:grpSpPr>
        <p:sp>
          <p:nvSpPr>
            <p:cNvPr id="7759" name="Google Shape;7759;p74"/>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74"/>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74"/>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74"/>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74"/>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74"/>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74"/>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74"/>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74"/>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74"/>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9" name="Google Shape;7769;p74"/>
          <p:cNvGrpSpPr/>
          <p:nvPr/>
        </p:nvGrpSpPr>
        <p:grpSpPr>
          <a:xfrm>
            <a:off x="5311876" y="2264811"/>
            <a:ext cx="356221" cy="355451"/>
            <a:chOff x="-13512225" y="4080275"/>
            <a:chExt cx="353675" cy="352875"/>
          </a:xfrm>
        </p:grpSpPr>
        <p:sp>
          <p:nvSpPr>
            <p:cNvPr id="7770" name="Google Shape;7770;p74"/>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74"/>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74"/>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74"/>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74"/>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74"/>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74"/>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74"/>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74"/>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74"/>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74"/>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1" name="Google Shape;7781;p74"/>
          <p:cNvGrpSpPr/>
          <p:nvPr/>
        </p:nvGrpSpPr>
        <p:grpSpPr>
          <a:xfrm>
            <a:off x="7084956" y="1412172"/>
            <a:ext cx="356196" cy="290379"/>
            <a:chOff x="-11728250" y="3245400"/>
            <a:chExt cx="353650" cy="288275"/>
          </a:xfrm>
        </p:grpSpPr>
        <p:sp>
          <p:nvSpPr>
            <p:cNvPr id="7782" name="Google Shape;7782;p74"/>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74"/>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74"/>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74"/>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74"/>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7" name="Google Shape;7787;p74"/>
          <p:cNvGrpSpPr/>
          <p:nvPr/>
        </p:nvGrpSpPr>
        <p:grpSpPr>
          <a:xfrm>
            <a:off x="7117464" y="2264811"/>
            <a:ext cx="311804" cy="355451"/>
            <a:chOff x="-11703850" y="4081850"/>
            <a:chExt cx="309575" cy="352875"/>
          </a:xfrm>
        </p:grpSpPr>
        <p:sp>
          <p:nvSpPr>
            <p:cNvPr id="7788" name="Google Shape;7788;p74"/>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74"/>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74"/>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74"/>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74"/>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74"/>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74"/>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74"/>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6" name="Google Shape;7796;p74"/>
          <p:cNvGrpSpPr/>
          <p:nvPr/>
        </p:nvGrpSpPr>
        <p:grpSpPr>
          <a:xfrm>
            <a:off x="5306120" y="2738964"/>
            <a:ext cx="357002" cy="355451"/>
            <a:chOff x="-9958475" y="3180025"/>
            <a:chExt cx="354450" cy="352875"/>
          </a:xfrm>
        </p:grpSpPr>
        <p:sp>
          <p:nvSpPr>
            <p:cNvPr id="7797" name="Google Shape;7797;p74"/>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74"/>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74"/>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0" name="Google Shape;7800;p74"/>
          <p:cNvGrpSpPr/>
          <p:nvPr/>
        </p:nvGrpSpPr>
        <p:grpSpPr>
          <a:xfrm>
            <a:off x="5315247" y="3214945"/>
            <a:ext cx="337966" cy="355325"/>
            <a:chOff x="-9949025" y="3615575"/>
            <a:chExt cx="335550" cy="352750"/>
          </a:xfrm>
        </p:grpSpPr>
        <p:sp>
          <p:nvSpPr>
            <p:cNvPr id="7801" name="Google Shape;7801;p74"/>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74"/>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74"/>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4" name="Google Shape;7804;p74"/>
          <p:cNvGrpSpPr/>
          <p:nvPr/>
        </p:nvGrpSpPr>
        <p:grpSpPr>
          <a:xfrm>
            <a:off x="7950093" y="2738451"/>
            <a:ext cx="360175" cy="358423"/>
            <a:chOff x="-9961625" y="4048175"/>
            <a:chExt cx="357600" cy="355825"/>
          </a:xfrm>
        </p:grpSpPr>
        <p:sp>
          <p:nvSpPr>
            <p:cNvPr id="7805" name="Google Shape;7805;p74"/>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74"/>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74"/>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74"/>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74"/>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74"/>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1" name="Google Shape;7811;p74"/>
          <p:cNvGrpSpPr/>
          <p:nvPr/>
        </p:nvGrpSpPr>
        <p:grpSpPr>
          <a:xfrm>
            <a:off x="6636814" y="3213963"/>
            <a:ext cx="364959" cy="357289"/>
            <a:chOff x="-8680950" y="3624225"/>
            <a:chExt cx="362350" cy="354700"/>
          </a:xfrm>
        </p:grpSpPr>
        <p:sp>
          <p:nvSpPr>
            <p:cNvPr id="7812" name="Google Shape;7812;p74"/>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74"/>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74"/>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74"/>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74"/>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74"/>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8" name="Google Shape;7818;p74"/>
          <p:cNvGrpSpPr/>
          <p:nvPr/>
        </p:nvGrpSpPr>
        <p:grpSpPr>
          <a:xfrm>
            <a:off x="5773058" y="1379624"/>
            <a:ext cx="313365" cy="355476"/>
            <a:chOff x="-13056975" y="3212300"/>
            <a:chExt cx="311125" cy="352900"/>
          </a:xfrm>
        </p:grpSpPr>
        <p:sp>
          <p:nvSpPr>
            <p:cNvPr id="7819" name="Google Shape;7819;p74"/>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74"/>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74"/>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74"/>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3" name="Google Shape;7823;p74"/>
          <p:cNvGrpSpPr/>
          <p:nvPr/>
        </p:nvGrpSpPr>
        <p:grpSpPr>
          <a:xfrm>
            <a:off x="5750446" y="1820418"/>
            <a:ext cx="358588" cy="355325"/>
            <a:chOff x="-13077450" y="3647075"/>
            <a:chExt cx="356025" cy="352750"/>
          </a:xfrm>
        </p:grpSpPr>
        <p:sp>
          <p:nvSpPr>
            <p:cNvPr id="7824" name="Google Shape;7824;p74"/>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74"/>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74"/>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7" name="Google Shape;7827;p74"/>
          <p:cNvGrpSpPr/>
          <p:nvPr/>
        </p:nvGrpSpPr>
        <p:grpSpPr>
          <a:xfrm>
            <a:off x="5761552" y="2264018"/>
            <a:ext cx="357002" cy="357037"/>
            <a:chOff x="-13079025" y="4079475"/>
            <a:chExt cx="354450" cy="354450"/>
          </a:xfrm>
        </p:grpSpPr>
        <p:sp>
          <p:nvSpPr>
            <p:cNvPr id="7828" name="Google Shape;7828;p74"/>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74"/>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74"/>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74"/>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2" name="Google Shape;7832;p74"/>
          <p:cNvGrpSpPr/>
          <p:nvPr/>
        </p:nvGrpSpPr>
        <p:grpSpPr>
          <a:xfrm>
            <a:off x="7534619" y="1380027"/>
            <a:ext cx="356221" cy="354670"/>
            <a:chOff x="-11292700" y="3213875"/>
            <a:chExt cx="353675" cy="352100"/>
          </a:xfrm>
        </p:grpSpPr>
        <p:sp>
          <p:nvSpPr>
            <p:cNvPr id="7833" name="Google Shape;7833;p74"/>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74"/>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74"/>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74"/>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74"/>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74"/>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74"/>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0" name="Google Shape;7840;p74"/>
          <p:cNvGrpSpPr/>
          <p:nvPr/>
        </p:nvGrpSpPr>
        <p:grpSpPr>
          <a:xfrm>
            <a:off x="7528677" y="1819965"/>
            <a:ext cx="368106" cy="356232"/>
            <a:chOff x="-11299000" y="3647875"/>
            <a:chExt cx="365475" cy="353650"/>
          </a:xfrm>
        </p:grpSpPr>
        <p:sp>
          <p:nvSpPr>
            <p:cNvPr id="7841" name="Google Shape;7841;p74"/>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74"/>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74"/>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74"/>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74"/>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74"/>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7" name="Google Shape;7847;p74"/>
          <p:cNvGrpSpPr/>
          <p:nvPr/>
        </p:nvGrpSpPr>
        <p:grpSpPr>
          <a:xfrm>
            <a:off x="7544139" y="2275916"/>
            <a:ext cx="357808" cy="333240"/>
            <a:chOff x="-11295075" y="4092875"/>
            <a:chExt cx="355250" cy="330825"/>
          </a:xfrm>
        </p:grpSpPr>
        <p:sp>
          <p:nvSpPr>
            <p:cNvPr id="7848" name="Google Shape;7848;p74"/>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74"/>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74"/>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74"/>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74"/>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3" name="Google Shape;7853;p74"/>
          <p:cNvGrpSpPr/>
          <p:nvPr/>
        </p:nvGrpSpPr>
        <p:grpSpPr>
          <a:xfrm>
            <a:off x="5769739" y="2738964"/>
            <a:ext cx="312585" cy="355451"/>
            <a:chOff x="-9500075" y="3180800"/>
            <a:chExt cx="310350" cy="352875"/>
          </a:xfrm>
        </p:grpSpPr>
        <p:sp>
          <p:nvSpPr>
            <p:cNvPr id="7854" name="Google Shape;7854;p74"/>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74"/>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74"/>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74"/>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74"/>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74"/>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74"/>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74"/>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74"/>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3" name="Google Shape;7863;p74"/>
          <p:cNvGrpSpPr/>
          <p:nvPr/>
        </p:nvGrpSpPr>
        <p:grpSpPr>
          <a:xfrm>
            <a:off x="5747530" y="3214479"/>
            <a:ext cx="356221" cy="356257"/>
            <a:chOff x="-9523700" y="3614000"/>
            <a:chExt cx="353675" cy="353675"/>
          </a:xfrm>
        </p:grpSpPr>
        <p:sp>
          <p:nvSpPr>
            <p:cNvPr id="7864" name="Google Shape;7864;p74"/>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74"/>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74"/>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74"/>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74"/>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74"/>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74"/>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74"/>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74"/>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3" name="Google Shape;7873;p74"/>
          <p:cNvGrpSpPr/>
          <p:nvPr/>
        </p:nvGrpSpPr>
        <p:grpSpPr>
          <a:xfrm>
            <a:off x="7532481" y="3237121"/>
            <a:ext cx="356221" cy="354670"/>
            <a:chOff x="-9523700" y="4049550"/>
            <a:chExt cx="353675" cy="352100"/>
          </a:xfrm>
        </p:grpSpPr>
        <p:sp>
          <p:nvSpPr>
            <p:cNvPr id="7874" name="Google Shape;7874;p74"/>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74"/>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74"/>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74"/>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74"/>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74"/>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74"/>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1" name="Google Shape;7881;p74"/>
          <p:cNvGrpSpPr/>
          <p:nvPr/>
        </p:nvGrpSpPr>
        <p:grpSpPr>
          <a:xfrm>
            <a:off x="7088596" y="3237094"/>
            <a:ext cx="357002" cy="311029"/>
            <a:chOff x="-8209150" y="3659675"/>
            <a:chExt cx="354450" cy="308775"/>
          </a:xfrm>
        </p:grpSpPr>
        <p:sp>
          <p:nvSpPr>
            <p:cNvPr id="7882" name="Google Shape;7882;p74"/>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74"/>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74"/>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74"/>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74"/>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74"/>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8" name="Google Shape;7888;p74"/>
          <p:cNvGrpSpPr/>
          <p:nvPr/>
        </p:nvGrpSpPr>
        <p:grpSpPr>
          <a:xfrm>
            <a:off x="6202157" y="2266007"/>
            <a:ext cx="356221" cy="353059"/>
            <a:chOff x="-12643475" y="4081850"/>
            <a:chExt cx="353675" cy="350500"/>
          </a:xfrm>
        </p:grpSpPr>
        <p:sp>
          <p:nvSpPr>
            <p:cNvPr id="7889" name="Google Shape;7889;p74"/>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74"/>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74"/>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74"/>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93" name="Google Shape;7893;p74"/>
          <p:cNvSpPr/>
          <p:nvPr/>
        </p:nvSpPr>
        <p:spPr>
          <a:xfrm>
            <a:off x="8015262" y="1820647"/>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94" name="Google Shape;7894;p74"/>
          <p:cNvGrpSpPr/>
          <p:nvPr/>
        </p:nvGrpSpPr>
        <p:grpSpPr>
          <a:xfrm>
            <a:off x="7984757" y="2275916"/>
            <a:ext cx="356221" cy="333240"/>
            <a:chOff x="-10858725" y="4092875"/>
            <a:chExt cx="353675" cy="330825"/>
          </a:xfrm>
        </p:grpSpPr>
        <p:sp>
          <p:nvSpPr>
            <p:cNvPr id="7895" name="Google Shape;7895;p74"/>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74"/>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74"/>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74"/>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74"/>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74"/>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1" name="Google Shape;7901;p74"/>
          <p:cNvGrpSpPr/>
          <p:nvPr/>
        </p:nvGrpSpPr>
        <p:grpSpPr>
          <a:xfrm>
            <a:off x="6243280" y="3214882"/>
            <a:ext cx="252278" cy="355451"/>
            <a:chOff x="-9039300" y="3614000"/>
            <a:chExt cx="250475" cy="352875"/>
          </a:xfrm>
        </p:grpSpPr>
        <p:sp>
          <p:nvSpPr>
            <p:cNvPr id="7902" name="Google Shape;7902;p74"/>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74"/>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4" name="Google Shape;7904;p74"/>
          <p:cNvGrpSpPr/>
          <p:nvPr/>
        </p:nvGrpSpPr>
        <p:grpSpPr>
          <a:xfrm>
            <a:off x="7975246" y="3237121"/>
            <a:ext cx="354635" cy="354670"/>
            <a:chOff x="-9088150" y="4049550"/>
            <a:chExt cx="352100" cy="352100"/>
          </a:xfrm>
        </p:grpSpPr>
        <p:sp>
          <p:nvSpPr>
            <p:cNvPr id="7905" name="Google Shape;7905;p74"/>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74"/>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74"/>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74"/>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74"/>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74"/>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1" name="Google Shape;7911;p74"/>
          <p:cNvGrpSpPr/>
          <p:nvPr/>
        </p:nvGrpSpPr>
        <p:grpSpPr>
          <a:xfrm>
            <a:off x="7109610" y="2739354"/>
            <a:ext cx="315757" cy="354670"/>
            <a:chOff x="-8191825" y="3174500"/>
            <a:chExt cx="313500" cy="352100"/>
          </a:xfrm>
        </p:grpSpPr>
        <p:sp>
          <p:nvSpPr>
            <p:cNvPr id="7912" name="Google Shape;7912;p74"/>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74"/>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74"/>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5" name="Google Shape;7915;p74"/>
          <p:cNvGrpSpPr/>
          <p:nvPr/>
        </p:nvGrpSpPr>
        <p:grpSpPr>
          <a:xfrm>
            <a:off x="4858968" y="1379875"/>
            <a:ext cx="356221" cy="354973"/>
            <a:chOff x="-13947000" y="3212800"/>
            <a:chExt cx="353675" cy="352400"/>
          </a:xfrm>
        </p:grpSpPr>
        <p:sp>
          <p:nvSpPr>
            <p:cNvPr id="7916" name="Google Shape;7916;p74"/>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74"/>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18" name="Google Shape;7918;p74"/>
          <p:cNvSpPr/>
          <p:nvPr/>
        </p:nvSpPr>
        <p:spPr>
          <a:xfrm>
            <a:off x="4902088" y="2265409"/>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19" name="Google Shape;7919;p74"/>
          <p:cNvGrpSpPr/>
          <p:nvPr/>
        </p:nvGrpSpPr>
        <p:grpSpPr>
          <a:xfrm>
            <a:off x="5301563" y="1379233"/>
            <a:ext cx="356221" cy="356257"/>
            <a:chOff x="-13512225" y="3211525"/>
            <a:chExt cx="353675" cy="353675"/>
          </a:xfrm>
        </p:grpSpPr>
        <p:sp>
          <p:nvSpPr>
            <p:cNvPr id="7920" name="Google Shape;7920;p74"/>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74"/>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74"/>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74"/>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74"/>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5" name="Google Shape;7925;p74"/>
          <p:cNvGrpSpPr/>
          <p:nvPr/>
        </p:nvGrpSpPr>
        <p:grpSpPr>
          <a:xfrm>
            <a:off x="6191845" y="1379624"/>
            <a:ext cx="356221" cy="355476"/>
            <a:chOff x="-12643475" y="3212300"/>
            <a:chExt cx="353675" cy="352900"/>
          </a:xfrm>
        </p:grpSpPr>
        <p:sp>
          <p:nvSpPr>
            <p:cNvPr id="7926" name="Google Shape;7926;p74"/>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74"/>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74"/>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74"/>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74"/>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74"/>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74"/>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74"/>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74"/>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5" name="Google Shape;7935;p74"/>
          <p:cNvGrpSpPr/>
          <p:nvPr/>
        </p:nvGrpSpPr>
        <p:grpSpPr>
          <a:xfrm>
            <a:off x="6191845" y="1831398"/>
            <a:ext cx="356221" cy="333366"/>
            <a:chOff x="-12643475" y="3657325"/>
            <a:chExt cx="353675" cy="330950"/>
          </a:xfrm>
        </p:grpSpPr>
        <p:sp>
          <p:nvSpPr>
            <p:cNvPr id="7936" name="Google Shape;7936;p74"/>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74"/>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74"/>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74"/>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74"/>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74"/>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2" name="Google Shape;7942;p74"/>
          <p:cNvGrpSpPr/>
          <p:nvPr/>
        </p:nvGrpSpPr>
        <p:grpSpPr>
          <a:xfrm>
            <a:off x="7974847" y="1380027"/>
            <a:ext cx="355416" cy="354670"/>
            <a:chOff x="-10857925" y="3213875"/>
            <a:chExt cx="352875" cy="352100"/>
          </a:xfrm>
        </p:grpSpPr>
        <p:sp>
          <p:nvSpPr>
            <p:cNvPr id="7943" name="Google Shape;7943;p74"/>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74"/>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74"/>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74"/>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74"/>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74"/>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74"/>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74"/>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74"/>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74"/>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3" name="Google Shape;7953;p74"/>
          <p:cNvGrpSpPr/>
          <p:nvPr/>
        </p:nvGrpSpPr>
        <p:grpSpPr>
          <a:xfrm>
            <a:off x="6191762" y="2739455"/>
            <a:ext cx="356096" cy="354469"/>
            <a:chOff x="-9089725" y="3180200"/>
            <a:chExt cx="353550" cy="351900"/>
          </a:xfrm>
        </p:grpSpPr>
        <p:sp>
          <p:nvSpPr>
            <p:cNvPr id="7954" name="Google Shape;7954;p74"/>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74"/>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6" name="Google Shape;7956;p74"/>
          <p:cNvGrpSpPr/>
          <p:nvPr/>
        </p:nvGrpSpPr>
        <p:grpSpPr>
          <a:xfrm>
            <a:off x="7083760" y="1819260"/>
            <a:ext cx="358588" cy="357642"/>
            <a:chOff x="7083760" y="1971660"/>
            <a:chExt cx="358588" cy="357642"/>
          </a:xfrm>
        </p:grpSpPr>
        <p:sp>
          <p:nvSpPr>
            <p:cNvPr id="7957" name="Google Shape;7957;p74"/>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74"/>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74"/>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74"/>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74"/>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74"/>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74"/>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74"/>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74"/>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74"/>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74"/>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74"/>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69" name="Google Shape;7969;p74"/>
          <p:cNvSpPr txBox="1"/>
          <p:nvPr/>
        </p:nvSpPr>
        <p:spPr>
          <a:xfrm>
            <a:off x="849675"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7970" name="Google Shape;7970;p74"/>
          <p:cNvSpPr txBox="1"/>
          <p:nvPr/>
        </p:nvSpPr>
        <p:spPr>
          <a:xfrm>
            <a:off x="4858400"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974" name="Shape 7974"/>
        <p:cNvGrpSpPr/>
        <p:nvPr/>
      </p:nvGrpSpPr>
      <p:grpSpPr>
        <a:xfrm>
          <a:off x="0" y="0"/>
          <a:ext cx="0" cy="0"/>
          <a:chOff x="0" y="0"/>
          <a:chExt cx="0" cy="0"/>
        </a:xfrm>
      </p:grpSpPr>
      <p:sp>
        <p:nvSpPr>
          <p:cNvPr id="7975" name="Google Shape;7975;p75"/>
          <p:cNvSpPr/>
          <p:nvPr/>
        </p:nvSpPr>
        <p:spPr>
          <a:xfrm>
            <a:off x="801940"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76" name="Google Shape;7976;p75"/>
          <p:cNvGrpSpPr/>
          <p:nvPr/>
        </p:nvGrpSpPr>
        <p:grpSpPr>
          <a:xfrm>
            <a:off x="748855" y="2243507"/>
            <a:ext cx="452798" cy="449473"/>
            <a:chOff x="-21322300" y="3693325"/>
            <a:chExt cx="306400" cy="304150"/>
          </a:xfrm>
        </p:grpSpPr>
        <p:sp>
          <p:nvSpPr>
            <p:cNvPr id="7977" name="Google Shape;7977;p75"/>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75"/>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75"/>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75"/>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1" name="Google Shape;7981;p75"/>
          <p:cNvGrpSpPr/>
          <p:nvPr/>
        </p:nvGrpSpPr>
        <p:grpSpPr>
          <a:xfrm>
            <a:off x="748263" y="2810244"/>
            <a:ext cx="453980" cy="422540"/>
            <a:chOff x="-21322300" y="4077125"/>
            <a:chExt cx="307200" cy="285925"/>
          </a:xfrm>
        </p:grpSpPr>
        <p:sp>
          <p:nvSpPr>
            <p:cNvPr id="7982" name="Google Shape;7982;p75"/>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75"/>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75"/>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75"/>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75"/>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75"/>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75"/>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75"/>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75"/>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75"/>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75"/>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75"/>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4" name="Google Shape;7994;p75"/>
          <p:cNvGrpSpPr/>
          <p:nvPr/>
        </p:nvGrpSpPr>
        <p:grpSpPr>
          <a:xfrm>
            <a:off x="3525440" y="1689128"/>
            <a:ext cx="451653" cy="450212"/>
            <a:chOff x="-19394200" y="3333800"/>
            <a:chExt cx="305625" cy="304650"/>
          </a:xfrm>
        </p:grpSpPr>
        <p:sp>
          <p:nvSpPr>
            <p:cNvPr id="7995" name="Google Shape;7995;p75"/>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75"/>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75"/>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75"/>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75"/>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75"/>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75"/>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75"/>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75"/>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4" name="Google Shape;8004;p75"/>
          <p:cNvGrpSpPr/>
          <p:nvPr/>
        </p:nvGrpSpPr>
        <p:grpSpPr>
          <a:xfrm>
            <a:off x="3524276" y="2243580"/>
            <a:ext cx="453980" cy="449325"/>
            <a:chOff x="-19396575" y="3708500"/>
            <a:chExt cx="307200" cy="304050"/>
          </a:xfrm>
        </p:grpSpPr>
        <p:sp>
          <p:nvSpPr>
            <p:cNvPr id="8005" name="Google Shape;8005;p75"/>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75"/>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75"/>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8" name="Google Shape;8008;p75"/>
          <p:cNvGrpSpPr/>
          <p:nvPr/>
        </p:nvGrpSpPr>
        <p:grpSpPr>
          <a:xfrm>
            <a:off x="3518457" y="2796461"/>
            <a:ext cx="465618" cy="450101"/>
            <a:chOff x="-19394200" y="4084200"/>
            <a:chExt cx="315075" cy="304575"/>
          </a:xfrm>
        </p:grpSpPr>
        <p:sp>
          <p:nvSpPr>
            <p:cNvPr id="8009" name="Google Shape;8009;p75"/>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75"/>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75"/>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75"/>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75"/>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75"/>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5" name="Google Shape;8015;p75"/>
          <p:cNvGrpSpPr/>
          <p:nvPr/>
        </p:nvGrpSpPr>
        <p:grpSpPr>
          <a:xfrm>
            <a:off x="6324167" y="1689001"/>
            <a:ext cx="400447" cy="450470"/>
            <a:chOff x="-17526750" y="3309200"/>
            <a:chExt cx="270975" cy="304825"/>
          </a:xfrm>
        </p:grpSpPr>
        <p:sp>
          <p:nvSpPr>
            <p:cNvPr id="8016" name="Google Shape;8016;p75"/>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75"/>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75"/>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75"/>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75"/>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1" name="Google Shape;8021;p75"/>
          <p:cNvGrpSpPr/>
          <p:nvPr/>
        </p:nvGrpSpPr>
        <p:grpSpPr>
          <a:xfrm>
            <a:off x="6300319" y="2244173"/>
            <a:ext cx="448143" cy="448143"/>
            <a:chOff x="-17542500" y="3684100"/>
            <a:chExt cx="303250" cy="303250"/>
          </a:xfrm>
        </p:grpSpPr>
        <p:sp>
          <p:nvSpPr>
            <p:cNvPr id="8022" name="Google Shape;8022;p75"/>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75"/>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75"/>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75"/>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75"/>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75"/>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75"/>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9" name="Google Shape;8029;p75"/>
          <p:cNvGrpSpPr/>
          <p:nvPr/>
        </p:nvGrpSpPr>
        <p:grpSpPr>
          <a:xfrm>
            <a:off x="6299728" y="2810817"/>
            <a:ext cx="449325" cy="421395"/>
            <a:chOff x="-17542500" y="4068450"/>
            <a:chExt cx="304050" cy="285150"/>
          </a:xfrm>
        </p:grpSpPr>
        <p:sp>
          <p:nvSpPr>
            <p:cNvPr id="8030" name="Google Shape;8030;p75"/>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75"/>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75"/>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75"/>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75"/>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75"/>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6" name="Google Shape;8036;p75"/>
          <p:cNvGrpSpPr/>
          <p:nvPr/>
        </p:nvGrpSpPr>
        <p:grpSpPr>
          <a:xfrm>
            <a:off x="3530150" y="3342211"/>
            <a:ext cx="343404" cy="449325"/>
            <a:chOff x="-15652200" y="3335975"/>
            <a:chExt cx="232375" cy="304050"/>
          </a:xfrm>
        </p:grpSpPr>
        <p:sp>
          <p:nvSpPr>
            <p:cNvPr id="8037" name="Google Shape;8037;p75"/>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75"/>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75"/>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75"/>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75"/>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75"/>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75"/>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75"/>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75"/>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6" name="Google Shape;8046;p75"/>
          <p:cNvGrpSpPr/>
          <p:nvPr/>
        </p:nvGrpSpPr>
        <p:grpSpPr>
          <a:xfrm>
            <a:off x="1304064" y="2243729"/>
            <a:ext cx="449325" cy="449030"/>
            <a:chOff x="-20945825" y="3692175"/>
            <a:chExt cx="304050" cy="303850"/>
          </a:xfrm>
        </p:grpSpPr>
        <p:sp>
          <p:nvSpPr>
            <p:cNvPr id="8047" name="Google Shape;8047;p75"/>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75"/>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75"/>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75"/>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1" name="Google Shape;8051;p75"/>
          <p:cNvGrpSpPr/>
          <p:nvPr/>
        </p:nvGrpSpPr>
        <p:grpSpPr>
          <a:xfrm>
            <a:off x="4110888" y="1689848"/>
            <a:ext cx="372516" cy="448771"/>
            <a:chOff x="-18994100" y="3334775"/>
            <a:chExt cx="252075" cy="303675"/>
          </a:xfrm>
        </p:grpSpPr>
        <p:sp>
          <p:nvSpPr>
            <p:cNvPr id="8052" name="Google Shape;8052;p75"/>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75"/>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75"/>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75"/>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6" name="Google Shape;8056;p75"/>
          <p:cNvGrpSpPr/>
          <p:nvPr/>
        </p:nvGrpSpPr>
        <p:grpSpPr>
          <a:xfrm>
            <a:off x="4125445" y="2244743"/>
            <a:ext cx="343404" cy="446998"/>
            <a:chOff x="-18983850" y="3710075"/>
            <a:chExt cx="232375" cy="302475"/>
          </a:xfrm>
        </p:grpSpPr>
        <p:sp>
          <p:nvSpPr>
            <p:cNvPr id="8057" name="Google Shape;8057;p75"/>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75"/>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75"/>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75"/>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1" name="Google Shape;8061;p75"/>
          <p:cNvGrpSpPr/>
          <p:nvPr/>
        </p:nvGrpSpPr>
        <p:grpSpPr>
          <a:xfrm>
            <a:off x="1303491" y="1689573"/>
            <a:ext cx="450470" cy="449325"/>
            <a:chOff x="-20946600" y="3317850"/>
            <a:chExt cx="304825" cy="304050"/>
          </a:xfrm>
        </p:grpSpPr>
        <p:sp>
          <p:nvSpPr>
            <p:cNvPr id="8062" name="Google Shape;8062;p75"/>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75"/>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75"/>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5" name="Google Shape;8065;p75"/>
          <p:cNvGrpSpPr/>
          <p:nvPr/>
        </p:nvGrpSpPr>
        <p:grpSpPr>
          <a:xfrm>
            <a:off x="1329667" y="2797442"/>
            <a:ext cx="398119" cy="448143"/>
            <a:chOff x="-20930075" y="4066100"/>
            <a:chExt cx="269400" cy="303250"/>
          </a:xfrm>
        </p:grpSpPr>
        <p:sp>
          <p:nvSpPr>
            <p:cNvPr id="8066" name="Google Shape;8066;p75"/>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75"/>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8" name="Google Shape;8068;p75"/>
          <p:cNvGrpSpPr/>
          <p:nvPr/>
        </p:nvGrpSpPr>
        <p:grpSpPr>
          <a:xfrm>
            <a:off x="4071911" y="2797422"/>
            <a:ext cx="450470" cy="448180"/>
            <a:chOff x="-19020075" y="4084200"/>
            <a:chExt cx="304825" cy="303275"/>
          </a:xfrm>
        </p:grpSpPr>
        <p:sp>
          <p:nvSpPr>
            <p:cNvPr id="8069" name="Google Shape;8069;p75"/>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75"/>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75"/>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75"/>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75"/>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75"/>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75"/>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75"/>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75"/>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8" name="Google Shape;8078;p75"/>
          <p:cNvGrpSpPr/>
          <p:nvPr/>
        </p:nvGrpSpPr>
        <p:grpSpPr>
          <a:xfrm>
            <a:off x="6889176" y="1689001"/>
            <a:ext cx="396937" cy="450470"/>
            <a:chOff x="-17149475" y="3309200"/>
            <a:chExt cx="268600" cy="304825"/>
          </a:xfrm>
        </p:grpSpPr>
        <p:sp>
          <p:nvSpPr>
            <p:cNvPr id="8079" name="Google Shape;8079;p75"/>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75"/>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1" name="Google Shape;8081;p75"/>
          <p:cNvGrpSpPr/>
          <p:nvPr/>
        </p:nvGrpSpPr>
        <p:grpSpPr>
          <a:xfrm>
            <a:off x="6862982" y="2258120"/>
            <a:ext cx="449325" cy="420249"/>
            <a:chOff x="-17168375" y="3692750"/>
            <a:chExt cx="304050" cy="284375"/>
          </a:xfrm>
        </p:grpSpPr>
        <p:sp>
          <p:nvSpPr>
            <p:cNvPr id="8082" name="Google Shape;8082;p75"/>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75"/>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75"/>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75"/>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75"/>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75"/>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75"/>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9" name="Google Shape;8089;p75"/>
          <p:cNvGrpSpPr/>
          <p:nvPr/>
        </p:nvGrpSpPr>
        <p:grpSpPr>
          <a:xfrm>
            <a:off x="6859491" y="2796852"/>
            <a:ext cx="456308" cy="449325"/>
            <a:chOff x="-17170750" y="4058800"/>
            <a:chExt cx="308775" cy="304050"/>
          </a:xfrm>
        </p:grpSpPr>
        <p:sp>
          <p:nvSpPr>
            <p:cNvPr id="8090" name="Google Shape;8090;p75"/>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75"/>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75"/>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75"/>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75"/>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75"/>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75"/>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75"/>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75"/>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75"/>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75"/>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75"/>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75"/>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75"/>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75"/>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75"/>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75"/>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7" name="Google Shape;8107;p75"/>
          <p:cNvGrpSpPr/>
          <p:nvPr/>
        </p:nvGrpSpPr>
        <p:grpSpPr>
          <a:xfrm>
            <a:off x="5721388" y="3343358"/>
            <a:ext cx="450470" cy="446998"/>
            <a:chOff x="-15688425" y="3707725"/>
            <a:chExt cx="304825" cy="302475"/>
          </a:xfrm>
        </p:grpSpPr>
        <p:sp>
          <p:nvSpPr>
            <p:cNvPr id="8108" name="Google Shape;8108;p75"/>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75"/>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75"/>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75"/>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75"/>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75"/>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4" name="Google Shape;8114;p75"/>
          <p:cNvGrpSpPr/>
          <p:nvPr/>
        </p:nvGrpSpPr>
        <p:grpSpPr>
          <a:xfrm>
            <a:off x="1865544" y="1690441"/>
            <a:ext cx="451653" cy="447589"/>
            <a:chOff x="-20572500" y="3319025"/>
            <a:chExt cx="305625" cy="302875"/>
          </a:xfrm>
        </p:grpSpPr>
        <p:sp>
          <p:nvSpPr>
            <p:cNvPr id="8115" name="Google Shape;8115;p75"/>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75"/>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7" name="Google Shape;8117;p75"/>
          <p:cNvGrpSpPr/>
          <p:nvPr/>
        </p:nvGrpSpPr>
        <p:grpSpPr>
          <a:xfrm>
            <a:off x="1866708" y="2305410"/>
            <a:ext cx="449325" cy="325670"/>
            <a:chOff x="-20571700" y="3722875"/>
            <a:chExt cx="304050" cy="220375"/>
          </a:xfrm>
        </p:grpSpPr>
        <p:sp>
          <p:nvSpPr>
            <p:cNvPr id="8118" name="Google Shape;8118;p75"/>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75"/>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75"/>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75"/>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75"/>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75"/>
            <p:cNvSpPr/>
            <p:nvPr/>
          </p:nvSpPr>
          <p:spPr>
            <a:xfrm>
              <a:off x="-20502400" y="3887300"/>
              <a:ext cx="1600" cy="25"/>
            </a:xfrm>
            <a:custGeom>
              <a:rect b="b" l="l" r="r" t="t"/>
              <a:pathLst>
                <a:path extrusionOk="0" h="1" w="64">
                  <a:moveTo>
                    <a:pt x="64" y="1"/>
                  </a:moveTo>
                  <a:cubicBezTo>
                    <a:pt x="1" y="1"/>
                    <a:pt x="1" y="1"/>
                    <a:pt x="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75"/>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5" name="Google Shape;8125;p75"/>
          <p:cNvGrpSpPr/>
          <p:nvPr/>
        </p:nvGrpSpPr>
        <p:grpSpPr>
          <a:xfrm>
            <a:off x="1866135" y="2796278"/>
            <a:ext cx="450470" cy="450470"/>
            <a:chOff x="-20571700" y="4066875"/>
            <a:chExt cx="304825" cy="304825"/>
          </a:xfrm>
        </p:grpSpPr>
        <p:sp>
          <p:nvSpPr>
            <p:cNvPr id="8126" name="Google Shape;8126;p75"/>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75"/>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75"/>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75"/>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75"/>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75"/>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2" name="Google Shape;8132;p75"/>
          <p:cNvGrpSpPr/>
          <p:nvPr/>
        </p:nvGrpSpPr>
        <p:grpSpPr>
          <a:xfrm>
            <a:off x="4632837" y="1688259"/>
            <a:ext cx="453980" cy="451948"/>
            <a:chOff x="-18645175" y="3334200"/>
            <a:chExt cx="307200" cy="305825"/>
          </a:xfrm>
        </p:grpSpPr>
        <p:sp>
          <p:nvSpPr>
            <p:cNvPr id="8133" name="Google Shape;8133;p75"/>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75"/>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75"/>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75"/>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75"/>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8" name="Google Shape;8138;p75"/>
          <p:cNvGrpSpPr/>
          <p:nvPr/>
        </p:nvGrpSpPr>
        <p:grpSpPr>
          <a:xfrm>
            <a:off x="4633429" y="2242989"/>
            <a:ext cx="452798" cy="450507"/>
            <a:chOff x="-18645175" y="3708500"/>
            <a:chExt cx="306400" cy="304850"/>
          </a:xfrm>
        </p:grpSpPr>
        <p:sp>
          <p:nvSpPr>
            <p:cNvPr id="8139" name="Google Shape;8139;p75"/>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75"/>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75"/>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75"/>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75"/>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75"/>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75"/>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6" name="Google Shape;8146;p75"/>
          <p:cNvGrpSpPr/>
          <p:nvPr/>
        </p:nvGrpSpPr>
        <p:grpSpPr>
          <a:xfrm>
            <a:off x="4631101" y="2795630"/>
            <a:ext cx="457453" cy="451763"/>
            <a:chOff x="-18647525" y="4082625"/>
            <a:chExt cx="309550" cy="305700"/>
          </a:xfrm>
        </p:grpSpPr>
        <p:sp>
          <p:nvSpPr>
            <p:cNvPr id="8147" name="Google Shape;8147;p75"/>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75"/>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75"/>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75"/>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1" name="Google Shape;8151;p75"/>
          <p:cNvGrpSpPr/>
          <p:nvPr/>
        </p:nvGrpSpPr>
        <p:grpSpPr>
          <a:xfrm>
            <a:off x="7441485" y="1689592"/>
            <a:ext cx="395755" cy="449288"/>
            <a:chOff x="-16775350" y="3309200"/>
            <a:chExt cx="267800" cy="304025"/>
          </a:xfrm>
        </p:grpSpPr>
        <p:sp>
          <p:nvSpPr>
            <p:cNvPr id="8152" name="Google Shape;8152;p75"/>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75"/>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75"/>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5" name="Google Shape;8155;p75"/>
          <p:cNvGrpSpPr/>
          <p:nvPr/>
        </p:nvGrpSpPr>
        <p:grpSpPr>
          <a:xfrm>
            <a:off x="7441485" y="2241827"/>
            <a:ext cx="395755" cy="452835"/>
            <a:chOff x="-16775350" y="3683300"/>
            <a:chExt cx="267800" cy="306425"/>
          </a:xfrm>
        </p:grpSpPr>
        <p:sp>
          <p:nvSpPr>
            <p:cNvPr id="8156" name="Google Shape;8156;p75"/>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75"/>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75"/>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9" name="Google Shape;8159;p75"/>
          <p:cNvGrpSpPr/>
          <p:nvPr/>
        </p:nvGrpSpPr>
        <p:grpSpPr>
          <a:xfrm>
            <a:off x="7413536" y="2796870"/>
            <a:ext cx="451653" cy="449288"/>
            <a:chOff x="-16794250" y="4058225"/>
            <a:chExt cx="305625" cy="304025"/>
          </a:xfrm>
        </p:grpSpPr>
        <p:sp>
          <p:nvSpPr>
            <p:cNvPr id="8160" name="Google Shape;8160;p75"/>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75"/>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75"/>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75"/>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75"/>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75"/>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75"/>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75"/>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75"/>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69" name="Google Shape;8169;p75"/>
          <p:cNvSpPr/>
          <p:nvPr/>
        </p:nvSpPr>
        <p:spPr>
          <a:xfrm>
            <a:off x="7992205"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70" name="Google Shape;8170;p75"/>
          <p:cNvGrpSpPr/>
          <p:nvPr/>
        </p:nvGrpSpPr>
        <p:grpSpPr>
          <a:xfrm>
            <a:off x="2414953" y="1689573"/>
            <a:ext cx="457453" cy="449325"/>
            <a:chOff x="-20199150" y="3317850"/>
            <a:chExt cx="309550" cy="304050"/>
          </a:xfrm>
        </p:grpSpPr>
        <p:sp>
          <p:nvSpPr>
            <p:cNvPr id="8171" name="Google Shape;8171;p75"/>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75"/>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75"/>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75"/>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75"/>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75"/>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75"/>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8" name="Google Shape;8178;p75"/>
          <p:cNvGrpSpPr/>
          <p:nvPr/>
        </p:nvGrpSpPr>
        <p:grpSpPr>
          <a:xfrm>
            <a:off x="2417281" y="2242861"/>
            <a:ext cx="452798" cy="450766"/>
            <a:chOff x="-20199150" y="3693150"/>
            <a:chExt cx="306400" cy="305025"/>
          </a:xfrm>
        </p:grpSpPr>
        <p:sp>
          <p:nvSpPr>
            <p:cNvPr id="8179" name="Google Shape;8179;p75"/>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75"/>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75"/>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75"/>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75"/>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75"/>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5" name="Google Shape;8185;p75"/>
          <p:cNvGrpSpPr/>
          <p:nvPr/>
        </p:nvGrpSpPr>
        <p:grpSpPr>
          <a:xfrm>
            <a:off x="2417854" y="2795687"/>
            <a:ext cx="451653" cy="451653"/>
            <a:chOff x="-20197575" y="4066875"/>
            <a:chExt cx="305625" cy="305625"/>
          </a:xfrm>
        </p:grpSpPr>
        <p:sp>
          <p:nvSpPr>
            <p:cNvPr id="8186" name="Google Shape;8186;p75"/>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75"/>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75"/>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75"/>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75"/>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75"/>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75"/>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75"/>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4" name="Google Shape;8194;p75"/>
          <p:cNvGrpSpPr/>
          <p:nvPr/>
        </p:nvGrpSpPr>
        <p:grpSpPr>
          <a:xfrm>
            <a:off x="5200071" y="1687520"/>
            <a:ext cx="449325" cy="453426"/>
            <a:chOff x="-18271050" y="3333200"/>
            <a:chExt cx="304050" cy="306825"/>
          </a:xfrm>
        </p:grpSpPr>
        <p:sp>
          <p:nvSpPr>
            <p:cNvPr id="8195" name="Google Shape;8195;p75"/>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75"/>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75"/>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75"/>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75"/>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0" name="Google Shape;8200;p75"/>
          <p:cNvGrpSpPr/>
          <p:nvPr/>
        </p:nvGrpSpPr>
        <p:grpSpPr>
          <a:xfrm>
            <a:off x="5200644" y="2244171"/>
            <a:ext cx="448180" cy="448143"/>
            <a:chOff x="-18270275" y="3710875"/>
            <a:chExt cx="303275" cy="303250"/>
          </a:xfrm>
        </p:grpSpPr>
        <p:sp>
          <p:nvSpPr>
            <p:cNvPr id="8201" name="Google Shape;8201;p75"/>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75"/>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75"/>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75"/>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75"/>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75"/>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7" name="Google Shape;8207;p75"/>
          <p:cNvGrpSpPr/>
          <p:nvPr/>
        </p:nvGrpSpPr>
        <p:grpSpPr>
          <a:xfrm>
            <a:off x="5254196" y="2797422"/>
            <a:ext cx="341076" cy="448180"/>
            <a:chOff x="-18234025" y="4084200"/>
            <a:chExt cx="230800" cy="303275"/>
          </a:xfrm>
        </p:grpSpPr>
        <p:sp>
          <p:nvSpPr>
            <p:cNvPr id="8208" name="Google Shape;8208;p75"/>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75"/>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75"/>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1" name="Google Shape;8211;p75"/>
          <p:cNvGrpSpPr/>
          <p:nvPr/>
        </p:nvGrpSpPr>
        <p:grpSpPr>
          <a:xfrm>
            <a:off x="2366751" y="3341641"/>
            <a:ext cx="449325" cy="450470"/>
            <a:chOff x="-16419350" y="3308400"/>
            <a:chExt cx="304050" cy="304825"/>
          </a:xfrm>
        </p:grpSpPr>
        <p:sp>
          <p:nvSpPr>
            <p:cNvPr id="8212" name="Google Shape;8212;p75"/>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75"/>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75"/>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75"/>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75"/>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75"/>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75"/>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9" name="Google Shape;8219;p75"/>
          <p:cNvGrpSpPr/>
          <p:nvPr/>
        </p:nvGrpSpPr>
        <p:grpSpPr>
          <a:xfrm>
            <a:off x="4638306" y="3340423"/>
            <a:ext cx="395755" cy="452872"/>
            <a:chOff x="-16401225" y="3683275"/>
            <a:chExt cx="267800" cy="306450"/>
          </a:xfrm>
        </p:grpSpPr>
        <p:sp>
          <p:nvSpPr>
            <p:cNvPr id="8220" name="Google Shape;8220;p75"/>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75"/>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75"/>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75"/>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75"/>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75"/>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75"/>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7" name="Google Shape;8227;p75"/>
          <p:cNvGrpSpPr/>
          <p:nvPr/>
        </p:nvGrpSpPr>
        <p:grpSpPr>
          <a:xfrm>
            <a:off x="8003755" y="2797062"/>
            <a:ext cx="450470" cy="448180"/>
            <a:chOff x="-16419350" y="4058200"/>
            <a:chExt cx="304825" cy="303275"/>
          </a:xfrm>
        </p:grpSpPr>
        <p:sp>
          <p:nvSpPr>
            <p:cNvPr id="8228" name="Google Shape;8228;p75"/>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75"/>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75"/>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75"/>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75"/>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75"/>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75"/>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5" name="Google Shape;8235;p75"/>
          <p:cNvGrpSpPr/>
          <p:nvPr/>
        </p:nvGrpSpPr>
        <p:grpSpPr>
          <a:xfrm>
            <a:off x="4030643" y="3343080"/>
            <a:ext cx="450507" cy="447589"/>
            <a:chOff x="-15296200" y="3326900"/>
            <a:chExt cx="304850" cy="302875"/>
          </a:xfrm>
        </p:grpSpPr>
        <p:sp>
          <p:nvSpPr>
            <p:cNvPr id="8236" name="Google Shape;8236;p75"/>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75"/>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75"/>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75"/>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75"/>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1" name="Google Shape;8241;p75"/>
          <p:cNvGrpSpPr/>
          <p:nvPr/>
        </p:nvGrpSpPr>
        <p:grpSpPr>
          <a:xfrm>
            <a:off x="2946296" y="1706881"/>
            <a:ext cx="486566" cy="414708"/>
            <a:chOff x="-19835275" y="3330250"/>
            <a:chExt cx="329250" cy="280625"/>
          </a:xfrm>
        </p:grpSpPr>
        <p:sp>
          <p:nvSpPr>
            <p:cNvPr id="8242" name="Google Shape;8242;p75"/>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75"/>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75"/>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5" name="Google Shape;8245;p75"/>
          <p:cNvGrpSpPr/>
          <p:nvPr/>
        </p:nvGrpSpPr>
        <p:grpSpPr>
          <a:xfrm>
            <a:off x="2964325" y="2243470"/>
            <a:ext cx="450507" cy="449547"/>
            <a:chOff x="-19822675" y="3692750"/>
            <a:chExt cx="304850" cy="304200"/>
          </a:xfrm>
        </p:grpSpPr>
        <p:sp>
          <p:nvSpPr>
            <p:cNvPr id="8246" name="Google Shape;8246;p75"/>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75"/>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75"/>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75"/>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75"/>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1" name="Google Shape;8251;p75"/>
          <p:cNvGrpSpPr/>
          <p:nvPr/>
        </p:nvGrpSpPr>
        <p:grpSpPr>
          <a:xfrm>
            <a:off x="2964916" y="2796278"/>
            <a:ext cx="449325" cy="450470"/>
            <a:chOff x="-19822675" y="4066875"/>
            <a:chExt cx="304050" cy="304825"/>
          </a:xfrm>
        </p:grpSpPr>
        <p:sp>
          <p:nvSpPr>
            <p:cNvPr id="8252" name="Google Shape;8252;p75"/>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75"/>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75"/>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75"/>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75"/>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75"/>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8" name="Google Shape;8258;p75"/>
          <p:cNvGrpSpPr/>
          <p:nvPr/>
        </p:nvGrpSpPr>
        <p:grpSpPr>
          <a:xfrm>
            <a:off x="5773985" y="1689571"/>
            <a:ext cx="399302" cy="449325"/>
            <a:chOff x="-17878825" y="3334400"/>
            <a:chExt cx="270200" cy="304050"/>
          </a:xfrm>
        </p:grpSpPr>
        <p:sp>
          <p:nvSpPr>
            <p:cNvPr id="8259" name="Google Shape;8259;p75"/>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75"/>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75"/>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75"/>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75"/>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75"/>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75"/>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6" name="Google Shape;8266;p75"/>
          <p:cNvGrpSpPr/>
          <p:nvPr/>
        </p:nvGrpSpPr>
        <p:grpSpPr>
          <a:xfrm>
            <a:off x="5747809" y="2242416"/>
            <a:ext cx="451653" cy="451653"/>
            <a:chOff x="-17896150" y="3709300"/>
            <a:chExt cx="305625" cy="305625"/>
          </a:xfrm>
        </p:grpSpPr>
        <p:sp>
          <p:nvSpPr>
            <p:cNvPr id="8267" name="Google Shape;8267;p75"/>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75"/>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75"/>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75"/>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1" name="Google Shape;8271;p75"/>
          <p:cNvGrpSpPr/>
          <p:nvPr/>
        </p:nvGrpSpPr>
        <p:grpSpPr>
          <a:xfrm>
            <a:off x="5775740" y="2795686"/>
            <a:ext cx="395792" cy="451653"/>
            <a:chOff x="-17878025" y="4082625"/>
            <a:chExt cx="267825" cy="305625"/>
          </a:xfrm>
        </p:grpSpPr>
        <p:sp>
          <p:nvSpPr>
            <p:cNvPr id="8272" name="Google Shape;8272;p75"/>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75"/>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75"/>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75"/>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75"/>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75"/>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75"/>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9" name="Google Shape;8279;p75"/>
          <p:cNvGrpSpPr/>
          <p:nvPr/>
        </p:nvGrpSpPr>
        <p:grpSpPr>
          <a:xfrm>
            <a:off x="2919632" y="3355015"/>
            <a:ext cx="450507" cy="423722"/>
            <a:chOff x="-16044450" y="3317850"/>
            <a:chExt cx="304850" cy="286725"/>
          </a:xfrm>
        </p:grpSpPr>
        <p:sp>
          <p:nvSpPr>
            <p:cNvPr id="8280" name="Google Shape;8280;p75"/>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75"/>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75"/>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75"/>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84" name="Google Shape;8284;p75"/>
          <p:cNvSpPr/>
          <p:nvPr/>
        </p:nvSpPr>
        <p:spPr>
          <a:xfrm>
            <a:off x="5164353"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85" name="Google Shape;8285;p75"/>
          <p:cNvGrpSpPr/>
          <p:nvPr/>
        </p:nvGrpSpPr>
        <p:grpSpPr>
          <a:xfrm>
            <a:off x="8042149" y="2243724"/>
            <a:ext cx="373662" cy="449030"/>
            <a:chOff x="-16018450" y="4058400"/>
            <a:chExt cx="252850" cy="303850"/>
          </a:xfrm>
        </p:grpSpPr>
        <p:sp>
          <p:nvSpPr>
            <p:cNvPr id="8286" name="Google Shape;8286;p75"/>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75"/>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75"/>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75"/>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90" name="Google Shape;8290;p75"/>
          <p:cNvSpPr/>
          <p:nvPr/>
        </p:nvSpPr>
        <p:spPr>
          <a:xfrm>
            <a:off x="6274865"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75"/>
          <p:cNvSpPr txBox="1"/>
          <p:nvPr/>
        </p:nvSpPr>
        <p:spPr>
          <a:xfrm>
            <a:off x="1048350" y="721025"/>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295" name="Shape 8295"/>
        <p:cNvGrpSpPr/>
        <p:nvPr/>
      </p:nvGrpSpPr>
      <p:grpSpPr>
        <a:xfrm>
          <a:off x="0" y="0"/>
          <a:ext cx="0" cy="0"/>
          <a:chOff x="0" y="0"/>
          <a:chExt cx="0" cy="0"/>
        </a:xfrm>
      </p:grpSpPr>
      <p:grpSp>
        <p:nvGrpSpPr>
          <p:cNvPr id="8296" name="Google Shape;8296;p76"/>
          <p:cNvGrpSpPr/>
          <p:nvPr/>
        </p:nvGrpSpPr>
        <p:grpSpPr>
          <a:xfrm>
            <a:off x="845901" y="1689241"/>
            <a:ext cx="442337" cy="419623"/>
            <a:chOff x="-6696925" y="3272575"/>
            <a:chExt cx="307200" cy="291425"/>
          </a:xfrm>
        </p:grpSpPr>
        <p:sp>
          <p:nvSpPr>
            <p:cNvPr id="8297" name="Google Shape;8297;p76"/>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76"/>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9" name="Google Shape;8299;p76"/>
          <p:cNvGrpSpPr/>
          <p:nvPr/>
        </p:nvGrpSpPr>
        <p:grpSpPr>
          <a:xfrm>
            <a:off x="845884" y="2204636"/>
            <a:ext cx="442373" cy="420775"/>
            <a:chOff x="-6690625" y="3631325"/>
            <a:chExt cx="307225" cy="292225"/>
          </a:xfrm>
        </p:grpSpPr>
        <p:sp>
          <p:nvSpPr>
            <p:cNvPr id="8300" name="Google Shape;8300;p76"/>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76"/>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76"/>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76"/>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76"/>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5" name="Google Shape;8305;p76"/>
          <p:cNvGrpSpPr/>
          <p:nvPr/>
        </p:nvGrpSpPr>
        <p:grpSpPr>
          <a:xfrm>
            <a:off x="868005" y="2756972"/>
            <a:ext cx="421927" cy="419371"/>
            <a:chOff x="-6689825" y="3992050"/>
            <a:chExt cx="293025" cy="291250"/>
          </a:xfrm>
        </p:grpSpPr>
        <p:sp>
          <p:nvSpPr>
            <p:cNvPr id="8306" name="Google Shape;8306;p76"/>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76"/>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76"/>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76"/>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76"/>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76"/>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76"/>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76"/>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76"/>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76"/>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76"/>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76"/>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18" name="Google Shape;8318;p76"/>
          <p:cNvSpPr/>
          <p:nvPr/>
        </p:nvSpPr>
        <p:spPr>
          <a:xfrm>
            <a:off x="3545854"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19" name="Google Shape;8319;p76"/>
          <p:cNvGrpSpPr/>
          <p:nvPr/>
        </p:nvGrpSpPr>
        <p:grpSpPr>
          <a:xfrm>
            <a:off x="3551317" y="2205192"/>
            <a:ext cx="423043" cy="419659"/>
            <a:chOff x="-4837325" y="3612425"/>
            <a:chExt cx="293800" cy="291450"/>
          </a:xfrm>
        </p:grpSpPr>
        <p:sp>
          <p:nvSpPr>
            <p:cNvPr id="8320" name="Google Shape;8320;p76"/>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76"/>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76"/>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3" name="Google Shape;8323;p76"/>
          <p:cNvGrpSpPr/>
          <p:nvPr/>
        </p:nvGrpSpPr>
        <p:grpSpPr>
          <a:xfrm>
            <a:off x="3564349" y="2756826"/>
            <a:ext cx="420775" cy="419659"/>
            <a:chOff x="-4837325" y="3971575"/>
            <a:chExt cx="292225" cy="291450"/>
          </a:xfrm>
        </p:grpSpPr>
        <p:sp>
          <p:nvSpPr>
            <p:cNvPr id="8324" name="Google Shape;8324;p76"/>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76"/>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76"/>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76"/>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76"/>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76"/>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0" name="Google Shape;8330;p76"/>
          <p:cNvGrpSpPr/>
          <p:nvPr/>
        </p:nvGrpSpPr>
        <p:grpSpPr>
          <a:xfrm>
            <a:off x="6256364" y="1714185"/>
            <a:ext cx="430998" cy="369730"/>
            <a:chOff x="-3037625" y="3254850"/>
            <a:chExt cx="299325" cy="256775"/>
          </a:xfrm>
        </p:grpSpPr>
        <p:sp>
          <p:nvSpPr>
            <p:cNvPr id="8331" name="Google Shape;8331;p76"/>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76"/>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76"/>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76"/>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5" name="Google Shape;8335;p76"/>
          <p:cNvGrpSpPr/>
          <p:nvPr/>
        </p:nvGrpSpPr>
        <p:grpSpPr>
          <a:xfrm>
            <a:off x="6260324" y="2204615"/>
            <a:ext cx="423079" cy="420811"/>
            <a:chOff x="-3031325" y="3597450"/>
            <a:chExt cx="293825" cy="292250"/>
          </a:xfrm>
        </p:grpSpPr>
        <p:sp>
          <p:nvSpPr>
            <p:cNvPr id="8336" name="Google Shape;8336;p76"/>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76"/>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76"/>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76"/>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0" name="Google Shape;8340;p76"/>
          <p:cNvGrpSpPr/>
          <p:nvPr/>
        </p:nvGrpSpPr>
        <p:grpSpPr>
          <a:xfrm>
            <a:off x="6272798" y="2781214"/>
            <a:ext cx="421927" cy="370882"/>
            <a:chOff x="-3030525" y="3973150"/>
            <a:chExt cx="293025" cy="257575"/>
          </a:xfrm>
        </p:grpSpPr>
        <p:sp>
          <p:nvSpPr>
            <p:cNvPr id="8341" name="Google Shape;8341;p76"/>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76"/>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3" name="Google Shape;8343;p76"/>
          <p:cNvGrpSpPr/>
          <p:nvPr/>
        </p:nvGrpSpPr>
        <p:grpSpPr>
          <a:xfrm>
            <a:off x="1374391" y="3369426"/>
            <a:ext cx="421927" cy="297195"/>
            <a:chOff x="-1199300" y="3279250"/>
            <a:chExt cx="293025" cy="206400"/>
          </a:xfrm>
        </p:grpSpPr>
        <p:sp>
          <p:nvSpPr>
            <p:cNvPr id="8344" name="Google Shape;8344;p76"/>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76"/>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76"/>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76"/>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8" name="Google Shape;8348;p76"/>
          <p:cNvGrpSpPr/>
          <p:nvPr/>
        </p:nvGrpSpPr>
        <p:grpSpPr>
          <a:xfrm>
            <a:off x="1381477" y="1688773"/>
            <a:ext cx="444605" cy="420559"/>
            <a:chOff x="-6338550" y="3272950"/>
            <a:chExt cx="308775" cy="292075"/>
          </a:xfrm>
        </p:grpSpPr>
        <p:sp>
          <p:nvSpPr>
            <p:cNvPr id="8349" name="Google Shape;8349;p76"/>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76"/>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76"/>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2" name="Google Shape;8352;p76"/>
          <p:cNvGrpSpPr/>
          <p:nvPr/>
        </p:nvGrpSpPr>
        <p:grpSpPr>
          <a:xfrm>
            <a:off x="1392817" y="2205194"/>
            <a:ext cx="421927" cy="419659"/>
            <a:chOff x="-6329100" y="3632100"/>
            <a:chExt cx="293025" cy="291450"/>
          </a:xfrm>
        </p:grpSpPr>
        <p:sp>
          <p:nvSpPr>
            <p:cNvPr id="8353" name="Google Shape;8353;p76"/>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76"/>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76"/>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6" name="Google Shape;8356;p76"/>
          <p:cNvGrpSpPr/>
          <p:nvPr/>
        </p:nvGrpSpPr>
        <p:grpSpPr>
          <a:xfrm>
            <a:off x="1405867" y="2756828"/>
            <a:ext cx="419623" cy="419659"/>
            <a:chOff x="-6329875" y="3992050"/>
            <a:chExt cx="291425" cy="291450"/>
          </a:xfrm>
        </p:grpSpPr>
        <p:sp>
          <p:nvSpPr>
            <p:cNvPr id="8357" name="Google Shape;8357;p76"/>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76"/>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76"/>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76"/>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1" name="Google Shape;8361;p76"/>
          <p:cNvGrpSpPr/>
          <p:nvPr/>
        </p:nvGrpSpPr>
        <p:grpSpPr>
          <a:xfrm>
            <a:off x="4092004" y="1687530"/>
            <a:ext cx="423079" cy="423043"/>
            <a:chOff x="-4478975" y="3251700"/>
            <a:chExt cx="293825" cy="293800"/>
          </a:xfrm>
        </p:grpSpPr>
        <p:sp>
          <p:nvSpPr>
            <p:cNvPr id="8362" name="Google Shape;8362;p76"/>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76"/>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76"/>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5" name="Google Shape;8365;p76"/>
          <p:cNvGrpSpPr/>
          <p:nvPr/>
        </p:nvGrpSpPr>
        <p:grpSpPr>
          <a:xfrm>
            <a:off x="4092004" y="2205192"/>
            <a:ext cx="423079" cy="419659"/>
            <a:chOff x="-4475825" y="3612425"/>
            <a:chExt cx="293825" cy="291450"/>
          </a:xfrm>
        </p:grpSpPr>
        <p:sp>
          <p:nvSpPr>
            <p:cNvPr id="8366" name="Google Shape;8366;p76"/>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76"/>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76"/>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9" name="Google Shape;8369;p76"/>
          <p:cNvGrpSpPr/>
          <p:nvPr/>
        </p:nvGrpSpPr>
        <p:grpSpPr>
          <a:xfrm>
            <a:off x="4101077" y="2756844"/>
            <a:ext cx="428730" cy="419623"/>
            <a:chOff x="-4480550" y="3970800"/>
            <a:chExt cx="297750" cy="291425"/>
          </a:xfrm>
        </p:grpSpPr>
        <p:sp>
          <p:nvSpPr>
            <p:cNvPr id="8370" name="Google Shape;8370;p76"/>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76"/>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2" name="Google Shape;8372;p76"/>
          <p:cNvGrpSpPr/>
          <p:nvPr/>
        </p:nvGrpSpPr>
        <p:grpSpPr>
          <a:xfrm>
            <a:off x="6804910" y="1689221"/>
            <a:ext cx="415123" cy="419659"/>
            <a:chOff x="-2668225" y="3239075"/>
            <a:chExt cx="288300" cy="291450"/>
          </a:xfrm>
        </p:grpSpPr>
        <p:sp>
          <p:nvSpPr>
            <p:cNvPr id="8373" name="Google Shape;8373;p76"/>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76"/>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76"/>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76"/>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76"/>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8" name="Google Shape;8378;p76"/>
          <p:cNvGrpSpPr/>
          <p:nvPr/>
        </p:nvGrpSpPr>
        <p:grpSpPr>
          <a:xfrm>
            <a:off x="6802066" y="2205191"/>
            <a:ext cx="420811" cy="419659"/>
            <a:chOff x="-2671375" y="3597450"/>
            <a:chExt cx="292250" cy="291450"/>
          </a:xfrm>
        </p:grpSpPr>
        <p:sp>
          <p:nvSpPr>
            <p:cNvPr id="8379" name="Google Shape;8379;p76"/>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76"/>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1" name="Google Shape;8381;p76"/>
          <p:cNvGrpSpPr/>
          <p:nvPr/>
        </p:nvGrpSpPr>
        <p:grpSpPr>
          <a:xfrm>
            <a:off x="6812849" y="2755691"/>
            <a:ext cx="423043" cy="421927"/>
            <a:chOff x="-2670575" y="3956600"/>
            <a:chExt cx="293800" cy="293025"/>
          </a:xfrm>
        </p:grpSpPr>
        <p:sp>
          <p:nvSpPr>
            <p:cNvPr id="8382" name="Google Shape;8382;p76"/>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76"/>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76"/>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76"/>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6" name="Google Shape;8386;p76"/>
          <p:cNvGrpSpPr/>
          <p:nvPr/>
        </p:nvGrpSpPr>
        <p:grpSpPr>
          <a:xfrm>
            <a:off x="3070370" y="3311947"/>
            <a:ext cx="426462" cy="418363"/>
            <a:chOff x="-1183550" y="3586525"/>
            <a:chExt cx="296175" cy="290550"/>
          </a:xfrm>
        </p:grpSpPr>
        <p:sp>
          <p:nvSpPr>
            <p:cNvPr id="8387" name="Google Shape;8387;p76"/>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76"/>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76"/>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76"/>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76"/>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76"/>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76"/>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76"/>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76"/>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6" name="Google Shape;8396;p76"/>
          <p:cNvGrpSpPr/>
          <p:nvPr/>
        </p:nvGrpSpPr>
        <p:grpSpPr>
          <a:xfrm>
            <a:off x="1933980" y="1689799"/>
            <a:ext cx="420811" cy="418507"/>
            <a:chOff x="-5971525" y="3273750"/>
            <a:chExt cx="292250" cy="290650"/>
          </a:xfrm>
        </p:grpSpPr>
        <p:sp>
          <p:nvSpPr>
            <p:cNvPr id="8397" name="Google Shape;8397;p76"/>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76"/>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9" name="Google Shape;8399;p76"/>
          <p:cNvGrpSpPr/>
          <p:nvPr/>
        </p:nvGrpSpPr>
        <p:grpSpPr>
          <a:xfrm>
            <a:off x="1928310" y="2203826"/>
            <a:ext cx="432150" cy="422395"/>
            <a:chOff x="-5974675" y="3632100"/>
            <a:chExt cx="300125" cy="293350"/>
          </a:xfrm>
        </p:grpSpPr>
        <p:sp>
          <p:nvSpPr>
            <p:cNvPr id="8400" name="Google Shape;8400;p76"/>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76"/>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76"/>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3" name="Google Shape;8403;p76"/>
          <p:cNvGrpSpPr/>
          <p:nvPr/>
        </p:nvGrpSpPr>
        <p:grpSpPr>
          <a:xfrm>
            <a:off x="1958351" y="2755694"/>
            <a:ext cx="395865" cy="421927"/>
            <a:chOff x="-5971525" y="3990475"/>
            <a:chExt cx="274925" cy="293025"/>
          </a:xfrm>
        </p:grpSpPr>
        <p:sp>
          <p:nvSpPr>
            <p:cNvPr id="8404" name="Google Shape;8404;p76"/>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76"/>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76"/>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76"/>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8" name="Google Shape;8408;p76"/>
          <p:cNvGrpSpPr/>
          <p:nvPr/>
        </p:nvGrpSpPr>
        <p:grpSpPr>
          <a:xfrm>
            <a:off x="4631558" y="1689798"/>
            <a:ext cx="420775" cy="418507"/>
            <a:chOff x="-4118225" y="3253275"/>
            <a:chExt cx="292225" cy="290650"/>
          </a:xfrm>
        </p:grpSpPr>
        <p:sp>
          <p:nvSpPr>
            <p:cNvPr id="8409" name="Google Shape;8409;p76"/>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76"/>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1" name="Google Shape;8411;p76"/>
          <p:cNvGrpSpPr/>
          <p:nvPr/>
        </p:nvGrpSpPr>
        <p:grpSpPr>
          <a:xfrm>
            <a:off x="4682008" y="2204922"/>
            <a:ext cx="319874" cy="420199"/>
            <a:chOff x="-4082800" y="3612425"/>
            <a:chExt cx="222150" cy="291825"/>
          </a:xfrm>
        </p:grpSpPr>
        <p:sp>
          <p:nvSpPr>
            <p:cNvPr id="8412" name="Google Shape;8412;p76"/>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76"/>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76"/>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5" name="Google Shape;8415;p76"/>
          <p:cNvGrpSpPr/>
          <p:nvPr/>
        </p:nvGrpSpPr>
        <p:grpSpPr>
          <a:xfrm>
            <a:off x="4643456" y="2769876"/>
            <a:ext cx="420775" cy="393561"/>
            <a:chOff x="-4118225" y="3990475"/>
            <a:chExt cx="292225" cy="273325"/>
          </a:xfrm>
        </p:grpSpPr>
        <p:sp>
          <p:nvSpPr>
            <p:cNvPr id="8416" name="Google Shape;8416;p76"/>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76"/>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76"/>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76"/>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0" name="Google Shape;8420;p76"/>
          <p:cNvGrpSpPr/>
          <p:nvPr/>
        </p:nvGrpSpPr>
        <p:grpSpPr>
          <a:xfrm>
            <a:off x="7354110" y="1688087"/>
            <a:ext cx="394713" cy="421927"/>
            <a:chOff x="-2312225" y="3238300"/>
            <a:chExt cx="274125" cy="293025"/>
          </a:xfrm>
        </p:grpSpPr>
        <p:sp>
          <p:nvSpPr>
            <p:cNvPr id="8421" name="Google Shape;8421;p76"/>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76"/>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3" name="Google Shape;8423;p76"/>
          <p:cNvGrpSpPr/>
          <p:nvPr/>
        </p:nvGrpSpPr>
        <p:grpSpPr>
          <a:xfrm>
            <a:off x="7341062" y="2153586"/>
            <a:ext cx="420811" cy="522864"/>
            <a:chOff x="-2310650" y="3525775"/>
            <a:chExt cx="292250" cy="363125"/>
          </a:xfrm>
        </p:grpSpPr>
        <p:sp>
          <p:nvSpPr>
            <p:cNvPr id="8424" name="Google Shape;8424;p76"/>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76"/>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76"/>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76"/>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8" name="Google Shape;8428;p76"/>
          <p:cNvGrpSpPr/>
          <p:nvPr/>
        </p:nvGrpSpPr>
        <p:grpSpPr>
          <a:xfrm>
            <a:off x="7351827" y="2756825"/>
            <a:ext cx="423079" cy="419659"/>
            <a:chOff x="-2310650" y="3958175"/>
            <a:chExt cx="293825" cy="291450"/>
          </a:xfrm>
        </p:grpSpPr>
        <p:sp>
          <p:nvSpPr>
            <p:cNvPr id="8429" name="Google Shape;8429;p76"/>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76"/>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1" name="Google Shape;8431;p76"/>
          <p:cNvGrpSpPr/>
          <p:nvPr/>
        </p:nvGrpSpPr>
        <p:grpSpPr>
          <a:xfrm>
            <a:off x="4718688" y="3308459"/>
            <a:ext cx="424159" cy="419659"/>
            <a:chOff x="-1182750" y="3962900"/>
            <a:chExt cx="294575" cy="291450"/>
          </a:xfrm>
        </p:grpSpPr>
        <p:sp>
          <p:nvSpPr>
            <p:cNvPr id="8432" name="Google Shape;8432;p76"/>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76"/>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76"/>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76"/>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76"/>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76"/>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76"/>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9" name="Google Shape;8439;p76"/>
          <p:cNvGrpSpPr/>
          <p:nvPr/>
        </p:nvGrpSpPr>
        <p:grpSpPr>
          <a:xfrm>
            <a:off x="2471824" y="1689223"/>
            <a:ext cx="424195" cy="419659"/>
            <a:chOff x="-5611575" y="3272950"/>
            <a:chExt cx="294600" cy="291450"/>
          </a:xfrm>
        </p:grpSpPr>
        <p:sp>
          <p:nvSpPr>
            <p:cNvPr id="8440" name="Google Shape;8440;p76"/>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76"/>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76"/>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76"/>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76"/>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5" name="Google Shape;8445;p76"/>
          <p:cNvGrpSpPr/>
          <p:nvPr/>
        </p:nvGrpSpPr>
        <p:grpSpPr>
          <a:xfrm>
            <a:off x="2471824" y="2205770"/>
            <a:ext cx="424195" cy="418507"/>
            <a:chOff x="-5613150" y="3632900"/>
            <a:chExt cx="294600" cy="290650"/>
          </a:xfrm>
        </p:grpSpPr>
        <p:sp>
          <p:nvSpPr>
            <p:cNvPr id="8446" name="Google Shape;8446;p76"/>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76"/>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8" name="Google Shape;8448;p76"/>
          <p:cNvGrpSpPr/>
          <p:nvPr/>
        </p:nvGrpSpPr>
        <p:grpSpPr>
          <a:xfrm>
            <a:off x="2483722" y="2756270"/>
            <a:ext cx="424195" cy="420775"/>
            <a:chOff x="-5613150" y="3991275"/>
            <a:chExt cx="294600" cy="292225"/>
          </a:xfrm>
        </p:grpSpPr>
        <p:sp>
          <p:nvSpPr>
            <p:cNvPr id="8449" name="Google Shape;8449;p76"/>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76"/>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76"/>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76"/>
            <p:cNvSpPr/>
            <p:nvPr/>
          </p:nvSpPr>
          <p:spPr>
            <a:xfrm>
              <a:off x="-5487925" y="4077125"/>
              <a:ext cx="43350" cy="54375"/>
            </a:xfrm>
            <a:custGeom>
              <a:rect b="b" l="l" r="r" t="t"/>
              <a:pathLst>
                <a:path extrusionOk="0" h="2175" w="1734">
                  <a:moveTo>
                    <a:pt x="1" y="0"/>
                  </a:moveTo>
                  <a:lnTo>
                    <a:pt x="852" y="2174"/>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76"/>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76"/>
            <p:cNvSpPr/>
            <p:nvPr/>
          </p:nvSpPr>
          <p:spPr>
            <a:xfrm>
              <a:off x="-5531225" y="4077125"/>
              <a:ext cx="41750" cy="40975"/>
            </a:xfrm>
            <a:custGeom>
              <a:rect b="b" l="l" r="r" t="t"/>
              <a:pathLst>
                <a:path extrusionOk="0" h="1639" w="1670">
                  <a:moveTo>
                    <a:pt x="0" y="0"/>
                  </a:moveTo>
                  <a:lnTo>
                    <a:pt x="1670" y="1638"/>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76"/>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76"/>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76"/>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8" name="Google Shape;8458;p76"/>
          <p:cNvGrpSpPr/>
          <p:nvPr/>
        </p:nvGrpSpPr>
        <p:grpSpPr>
          <a:xfrm>
            <a:off x="5155210" y="1689438"/>
            <a:ext cx="434634" cy="419227"/>
            <a:chOff x="-3768700" y="3253275"/>
            <a:chExt cx="301850" cy="291150"/>
          </a:xfrm>
        </p:grpSpPr>
        <p:sp>
          <p:nvSpPr>
            <p:cNvPr id="8459" name="Google Shape;8459;p76"/>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76"/>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76"/>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2" name="Google Shape;8462;p76"/>
          <p:cNvGrpSpPr/>
          <p:nvPr/>
        </p:nvGrpSpPr>
        <p:grpSpPr>
          <a:xfrm>
            <a:off x="5159293" y="2217090"/>
            <a:ext cx="426462" cy="395865"/>
            <a:chOff x="-3808700" y="3628950"/>
            <a:chExt cx="296175" cy="274925"/>
          </a:xfrm>
        </p:grpSpPr>
        <p:sp>
          <p:nvSpPr>
            <p:cNvPr id="8463" name="Google Shape;8463;p76"/>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76"/>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76"/>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6" name="Google Shape;8466;p76"/>
          <p:cNvGrpSpPr/>
          <p:nvPr/>
        </p:nvGrpSpPr>
        <p:grpSpPr>
          <a:xfrm>
            <a:off x="5224504" y="2756412"/>
            <a:ext cx="419443" cy="420487"/>
            <a:chOff x="-3771675" y="3971775"/>
            <a:chExt cx="291300" cy="292025"/>
          </a:xfrm>
        </p:grpSpPr>
        <p:sp>
          <p:nvSpPr>
            <p:cNvPr id="8467" name="Google Shape;8467;p76"/>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76"/>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76"/>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76"/>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76"/>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2" name="Google Shape;8472;p76"/>
          <p:cNvGrpSpPr/>
          <p:nvPr/>
        </p:nvGrpSpPr>
        <p:grpSpPr>
          <a:xfrm>
            <a:off x="7885948" y="1716461"/>
            <a:ext cx="420271" cy="320774"/>
            <a:chOff x="-1951475" y="3273100"/>
            <a:chExt cx="291875" cy="222775"/>
          </a:xfrm>
        </p:grpSpPr>
        <p:sp>
          <p:nvSpPr>
            <p:cNvPr id="8473" name="Google Shape;8473;p76"/>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76"/>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76"/>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6" name="Google Shape;8476;p76"/>
          <p:cNvGrpSpPr/>
          <p:nvPr/>
        </p:nvGrpSpPr>
        <p:grpSpPr>
          <a:xfrm>
            <a:off x="7883429" y="2205191"/>
            <a:ext cx="425310" cy="419659"/>
            <a:chOff x="-1951475" y="3597450"/>
            <a:chExt cx="295375" cy="291450"/>
          </a:xfrm>
        </p:grpSpPr>
        <p:sp>
          <p:nvSpPr>
            <p:cNvPr id="8477" name="Google Shape;8477;p76"/>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76"/>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76"/>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76"/>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1" name="Google Shape;8481;p76"/>
          <p:cNvGrpSpPr/>
          <p:nvPr/>
        </p:nvGrpSpPr>
        <p:grpSpPr>
          <a:xfrm>
            <a:off x="7885680" y="2756825"/>
            <a:ext cx="444605" cy="419659"/>
            <a:chOff x="-1960150" y="3956600"/>
            <a:chExt cx="308775" cy="291450"/>
          </a:xfrm>
        </p:grpSpPr>
        <p:sp>
          <p:nvSpPr>
            <p:cNvPr id="8482" name="Google Shape;8482;p76"/>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76"/>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4" name="Google Shape;8484;p76"/>
          <p:cNvGrpSpPr/>
          <p:nvPr/>
        </p:nvGrpSpPr>
        <p:grpSpPr>
          <a:xfrm>
            <a:off x="1939718" y="3307636"/>
            <a:ext cx="420775" cy="420775"/>
            <a:chOff x="-804700" y="3226500"/>
            <a:chExt cx="292225" cy="292225"/>
          </a:xfrm>
        </p:grpSpPr>
        <p:sp>
          <p:nvSpPr>
            <p:cNvPr id="8485" name="Google Shape;8485;p76"/>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76"/>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76"/>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76"/>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76"/>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76"/>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76"/>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2" name="Google Shape;8492;p76"/>
          <p:cNvGrpSpPr/>
          <p:nvPr/>
        </p:nvGrpSpPr>
        <p:grpSpPr>
          <a:xfrm>
            <a:off x="3019809" y="1688647"/>
            <a:ext cx="420775" cy="420811"/>
            <a:chOff x="-5251625" y="3272950"/>
            <a:chExt cx="292225" cy="292250"/>
          </a:xfrm>
        </p:grpSpPr>
        <p:sp>
          <p:nvSpPr>
            <p:cNvPr id="8493" name="Google Shape;8493;p76"/>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76"/>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76"/>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6" name="Google Shape;8496;p76"/>
          <p:cNvGrpSpPr/>
          <p:nvPr/>
        </p:nvGrpSpPr>
        <p:grpSpPr>
          <a:xfrm>
            <a:off x="3016407" y="2204348"/>
            <a:ext cx="427578" cy="421351"/>
            <a:chOff x="-5254775" y="3631325"/>
            <a:chExt cx="296950" cy="292625"/>
          </a:xfrm>
        </p:grpSpPr>
        <p:sp>
          <p:nvSpPr>
            <p:cNvPr id="8497" name="Google Shape;8497;p76"/>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76"/>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76"/>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76"/>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76"/>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76"/>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76"/>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4" name="Google Shape;8504;p76"/>
          <p:cNvGrpSpPr/>
          <p:nvPr/>
        </p:nvGrpSpPr>
        <p:grpSpPr>
          <a:xfrm>
            <a:off x="3032265" y="2756270"/>
            <a:ext cx="419659" cy="420775"/>
            <a:chOff x="-5251625" y="3991275"/>
            <a:chExt cx="291450" cy="292225"/>
          </a:xfrm>
        </p:grpSpPr>
        <p:sp>
          <p:nvSpPr>
            <p:cNvPr id="8505" name="Google Shape;8505;p76"/>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76"/>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76"/>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76"/>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76"/>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0" name="Google Shape;8510;p76"/>
          <p:cNvGrpSpPr/>
          <p:nvPr/>
        </p:nvGrpSpPr>
        <p:grpSpPr>
          <a:xfrm>
            <a:off x="5772848" y="1689240"/>
            <a:ext cx="319874" cy="419623"/>
            <a:chOff x="-3365275" y="3253275"/>
            <a:chExt cx="222150" cy="291425"/>
          </a:xfrm>
        </p:grpSpPr>
        <p:sp>
          <p:nvSpPr>
            <p:cNvPr id="8511" name="Google Shape;8511;p76"/>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76"/>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3" name="Google Shape;8513;p76"/>
          <p:cNvGrpSpPr/>
          <p:nvPr/>
        </p:nvGrpSpPr>
        <p:grpSpPr>
          <a:xfrm>
            <a:off x="5746786" y="2204058"/>
            <a:ext cx="371998" cy="421927"/>
            <a:chOff x="-3383375" y="3611625"/>
            <a:chExt cx="258350" cy="293025"/>
          </a:xfrm>
        </p:grpSpPr>
        <p:sp>
          <p:nvSpPr>
            <p:cNvPr id="8514" name="Google Shape;8514;p76"/>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76"/>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6" name="Google Shape;8516;p76"/>
          <p:cNvGrpSpPr/>
          <p:nvPr/>
        </p:nvGrpSpPr>
        <p:grpSpPr>
          <a:xfrm>
            <a:off x="5809135" y="2756826"/>
            <a:ext cx="271097" cy="419659"/>
            <a:chOff x="-3347950" y="3971575"/>
            <a:chExt cx="188275" cy="291450"/>
          </a:xfrm>
        </p:grpSpPr>
        <p:sp>
          <p:nvSpPr>
            <p:cNvPr id="8517" name="Google Shape;8517;p76"/>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76"/>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76"/>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0" name="Google Shape;8520;p76"/>
          <p:cNvGrpSpPr/>
          <p:nvPr/>
        </p:nvGrpSpPr>
        <p:grpSpPr>
          <a:xfrm>
            <a:off x="858994" y="3307061"/>
            <a:ext cx="371998" cy="421927"/>
            <a:chOff x="-1575775" y="3238300"/>
            <a:chExt cx="258350" cy="293025"/>
          </a:xfrm>
        </p:grpSpPr>
        <p:sp>
          <p:nvSpPr>
            <p:cNvPr id="8521" name="Google Shape;8521;p76"/>
            <p:cNvSpPr/>
            <p:nvPr/>
          </p:nvSpPr>
          <p:spPr>
            <a:xfrm>
              <a:off x="-1489150" y="3306825"/>
              <a:ext cx="85875" cy="33100"/>
            </a:xfrm>
            <a:custGeom>
              <a:rect b="b" l="l" r="r" t="t"/>
              <a:pathLst>
                <a:path extrusionOk="0" h="1324" w="3435">
                  <a:moveTo>
                    <a:pt x="1" y="0"/>
                  </a:moveTo>
                  <a:lnTo>
                    <a:pt x="1702" y="1324"/>
                  </a:ln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76"/>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76"/>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76"/>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76"/>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6" name="Google Shape;8526;p76"/>
          <p:cNvGrpSpPr/>
          <p:nvPr/>
        </p:nvGrpSpPr>
        <p:grpSpPr>
          <a:xfrm>
            <a:off x="2503892" y="3309051"/>
            <a:ext cx="423079" cy="424159"/>
            <a:chOff x="-1591550" y="3597475"/>
            <a:chExt cx="293825" cy="294575"/>
          </a:xfrm>
        </p:grpSpPr>
        <p:sp>
          <p:nvSpPr>
            <p:cNvPr id="8527" name="Google Shape;8527;p76"/>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76"/>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76"/>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0" name="Google Shape;8530;p76"/>
          <p:cNvGrpSpPr/>
          <p:nvPr/>
        </p:nvGrpSpPr>
        <p:grpSpPr>
          <a:xfrm>
            <a:off x="4153362" y="3318663"/>
            <a:ext cx="421927" cy="399248"/>
            <a:chOff x="-1592325" y="3957400"/>
            <a:chExt cx="293025" cy="277275"/>
          </a:xfrm>
        </p:grpSpPr>
        <p:sp>
          <p:nvSpPr>
            <p:cNvPr id="8531" name="Google Shape;8531;p76"/>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76"/>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76"/>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76"/>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5" name="Google Shape;8535;p76"/>
          <p:cNvGrpSpPr/>
          <p:nvPr/>
        </p:nvGrpSpPr>
        <p:grpSpPr>
          <a:xfrm>
            <a:off x="3640232" y="3310744"/>
            <a:ext cx="369730" cy="420775"/>
            <a:chOff x="-778700" y="3612425"/>
            <a:chExt cx="256775" cy="292225"/>
          </a:xfrm>
        </p:grpSpPr>
        <p:sp>
          <p:nvSpPr>
            <p:cNvPr id="8536" name="Google Shape;8536;p76"/>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76"/>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76"/>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76"/>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76"/>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76"/>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2" name="Google Shape;8542;p76"/>
          <p:cNvGrpSpPr/>
          <p:nvPr/>
        </p:nvGrpSpPr>
        <p:grpSpPr>
          <a:xfrm>
            <a:off x="6111733" y="3828305"/>
            <a:ext cx="340731" cy="387641"/>
            <a:chOff x="7728464" y="1561258"/>
            <a:chExt cx="349719" cy="397866"/>
          </a:xfrm>
        </p:grpSpPr>
        <p:sp>
          <p:nvSpPr>
            <p:cNvPr id="8543" name="Google Shape;8543;p76"/>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76"/>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5" name="Google Shape;8545;p76"/>
          <p:cNvGrpSpPr/>
          <p:nvPr/>
        </p:nvGrpSpPr>
        <p:grpSpPr>
          <a:xfrm>
            <a:off x="4034702" y="3828305"/>
            <a:ext cx="387681" cy="387641"/>
            <a:chOff x="5611350" y="1561258"/>
            <a:chExt cx="397907" cy="397866"/>
          </a:xfrm>
        </p:grpSpPr>
        <p:sp>
          <p:nvSpPr>
            <p:cNvPr id="8546" name="Google Shape;8546;p76"/>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76"/>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76"/>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76"/>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0" name="Google Shape;8550;p76"/>
          <p:cNvGrpSpPr/>
          <p:nvPr/>
        </p:nvGrpSpPr>
        <p:grpSpPr>
          <a:xfrm>
            <a:off x="4553987" y="3925571"/>
            <a:ext cx="387610" cy="193109"/>
            <a:chOff x="6140660" y="1661097"/>
            <a:chExt cx="397835" cy="198202"/>
          </a:xfrm>
        </p:grpSpPr>
        <p:sp>
          <p:nvSpPr>
            <p:cNvPr id="8551" name="Google Shape;8551;p76"/>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76"/>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76"/>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76"/>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5" name="Google Shape;8555;p76"/>
          <p:cNvGrpSpPr/>
          <p:nvPr/>
        </p:nvGrpSpPr>
        <p:grpSpPr>
          <a:xfrm>
            <a:off x="5073202" y="3828305"/>
            <a:ext cx="387681" cy="387641"/>
            <a:chOff x="6669907" y="1561258"/>
            <a:chExt cx="397907" cy="397866"/>
          </a:xfrm>
        </p:grpSpPr>
        <p:sp>
          <p:nvSpPr>
            <p:cNvPr id="8556" name="Google Shape;8556;p76"/>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76"/>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76"/>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76"/>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76"/>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1" name="Google Shape;8561;p76"/>
          <p:cNvGrpSpPr/>
          <p:nvPr/>
        </p:nvGrpSpPr>
        <p:grpSpPr>
          <a:xfrm>
            <a:off x="1958433" y="3885842"/>
            <a:ext cx="387681" cy="272572"/>
            <a:chOff x="3386036" y="1746339"/>
            <a:chExt cx="397907" cy="279762"/>
          </a:xfrm>
        </p:grpSpPr>
        <p:sp>
          <p:nvSpPr>
            <p:cNvPr id="8562" name="Google Shape;8562;p76"/>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76"/>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4" name="Google Shape;8564;p76"/>
          <p:cNvGrpSpPr/>
          <p:nvPr/>
        </p:nvGrpSpPr>
        <p:grpSpPr>
          <a:xfrm>
            <a:off x="2996130" y="3828288"/>
            <a:ext cx="387681" cy="387681"/>
            <a:chOff x="4417380" y="1687279"/>
            <a:chExt cx="397907" cy="397907"/>
          </a:xfrm>
        </p:grpSpPr>
        <p:sp>
          <p:nvSpPr>
            <p:cNvPr id="8565" name="Google Shape;8565;p76"/>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76"/>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7" name="Google Shape;8567;p76"/>
          <p:cNvGrpSpPr/>
          <p:nvPr/>
        </p:nvGrpSpPr>
        <p:grpSpPr>
          <a:xfrm>
            <a:off x="7942611" y="3308537"/>
            <a:ext cx="387661" cy="387661"/>
            <a:chOff x="2869999" y="1687279"/>
            <a:chExt cx="397887" cy="397887"/>
          </a:xfrm>
        </p:grpSpPr>
        <p:sp>
          <p:nvSpPr>
            <p:cNvPr id="8568" name="Google Shape;8568;p76"/>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76"/>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0" name="Google Shape;8570;p76"/>
          <p:cNvGrpSpPr/>
          <p:nvPr/>
        </p:nvGrpSpPr>
        <p:grpSpPr>
          <a:xfrm>
            <a:off x="2477718" y="3828664"/>
            <a:ext cx="386807" cy="386929"/>
            <a:chOff x="3902887" y="1687655"/>
            <a:chExt cx="397010" cy="397135"/>
          </a:xfrm>
        </p:grpSpPr>
        <p:sp>
          <p:nvSpPr>
            <p:cNvPr id="8571" name="Google Shape;8571;p76"/>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76"/>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3" name="Google Shape;8573;p76"/>
          <p:cNvGrpSpPr/>
          <p:nvPr/>
        </p:nvGrpSpPr>
        <p:grpSpPr>
          <a:xfrm>
            <a:off x="3515416" y="3828344"/>
            <a:ext cx="387681" cy="387681"/>
            <a:chOff x="4933458" y="1687279"/>
            <a:chExt cx="397907" cy="397907"/>
          </a:xfrm>
        </p:grpSpPr>
        <p:sp>
          <p:nvSpPr>
            <p:cNvPr id="8574" name="Google Shape;8574;p76"/>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76"/>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6" name="Google Shape;8576;p76"/>
          <p:cNvGrpSpPr/>
          <p:nvPr/>
        </p:nvGrpSpPr>
        <p:grpSpPr>
          <a:xfrm>
            <a:off x="5286246" y="3308537"/>
            <a:ext cx="387681" cy="387661"/>
            <a:chOff x="266768" y="1721375"/>
            <a:chExt cx="397907" cy="397887"/>
          </a:xfrm>
        </p:grpSpPr>
        <p:sp>
          <p:nvSpPr>
            <p:cNvPr id="8577" name="Google Shape;8577;p76"/>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76"/>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9" name="Google Shape;8579;p76"/>
          <p:cNvGrpSpPr/>
          <p:nvPr/>
        </p:nvGrpSpPr>
        <p:grpSpPr>
          <a:xfrm>
            <a:off x="7411672" y="3308924"/>
            <a:ext cx="387539" cy="386888"/>
            <a:chOff x="2408992" y="1722875"/>
            <a:chExt cx="397761" cy="397093"/>
          </a:xfrm>
        </p:grpSpPr>
        <p:sp>
          <p:nvSpPr>
            <p:cNvPr id="8580" name="Google Shape;8580;p76"/>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76"/>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2" name="Google Shape;8582;p76"/>
          <p:cNvGrpSpPr/>
          <p:nvPr/>
        </p:nvGrpSpPr>
        <p:grpSpPr>
          <a:xfrm>
            <a:off x="5592488" y="3828305"/>
            <a:ext cx="387641" cy="387641"/>
            <a:chOff x="7199196" y="1561258"/>
            <a:chExt cx="397866" cy="397866"/>
          </a:xfrm>
        </p:grpSpPr>
        <p:sp>
          <p:nvSpPr>
            <p:cNvPr id="8583" name="Google Shape;8583;p76"/>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76"/>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76"/>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86" name="Google Shape;8586;p76"/>
          <p:cNvSpPr txBox="1"/>
          <p:nvPr/>
        </p:nvSpPr>
        <p:spPr>
          <a:xfrm>
            <a:off x="1048350" y="719652"/>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SEO &amp; Marketing Icons</a:t>
            </a:r>
            <a:endParaRPr sz="2400">
              <a:solidFill>
                <a:srgbClr val="FFFFFF"/>
              </a:solidFill>
            </a:endParaRPr>
          </a:p>
        </p:txBody>
      </p:sp>
      <p:grpSp>
        <p:nvGrpSpPr>
          <p:cNvPr id="8587" name="Google Shape;8587;p76"/>
          <p:cNvGrpSpPr/>
          <p:nvPr/>
        </p:nvGrpSpPr>
        <p:grpSpPr>
          <a:xfrm>
            <a:off x="6348367" y="3308537"/>
            <a:ext cx="387661" cy="387661"/>
            <a:chOff x="1379798" y="1723250"/>
            <a:chExt cx="397887" cy="397887"/>
          </a:xfrm>
        </p:grpSpPr>
        <p:sp>
          <p:nvSpPr>
            <p:cNvPr id="8588" name="Google Shape;8588;p76"/>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76"/>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76"/>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76"/>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2" name="Google Shape;8592;p76"/>
          <p:cNvGrpSpPr/>
          <p:nvPr/>
        </p:nvGrpSpPr>
        <p:grpSpPr>
          <a:xfrm>
            <a:off x="5817327" y="3308537"/>
            <a:ext cx="387641" cy="387661"/>
            <a:chOff x="864491" y="1723250"/>
            <a:chExt cx="397866" cy="397887"/>
          </a:xfrm>
        </p:grpSpPr>
        <p:sp>
          <p:nvSpPr>
            <p:cNvPr id="8593" name="Google Shape;8593;p76"/>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76"/>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76"/>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96" name="Google Shape;8596;p76"/>
          <p:cNvSpPr/>
          <p:nvPr/>
        </p:nvSpPr>
        <p:spPr>
          <a:xfrm>
            <a:off x="6879427"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97" name="Google Shape;8597;p76"/>
          <p:cNvGrpSpPr/>
          <p:nvPr/>
        </p:nvGrpSpPr>
        <p:grpSpPr>
          <a:xfrm>
            <a:off x="6584154" y="3827060"/>
            <a:ext cx="388966" cy="388966"/>
            <a:chOff x="1190625" y="238125"/>
            <a:chExt cx="5235075" cy="5235075"/>
          </a:xfrm>
        </p:grpSpPr>
        <p:sp>
          <p:nvSpPr>
            <p:cNvPr id="8598" name="Google Shape;8598;p76"/>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76"/>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603" name="Shape 8603"/>
        <p:cNvGrpSpPr/>
        <p:nvPr/>
      </p:nvGrpSpPr>
      <p:grpSpPr>
        <a:xfrm>
          <a:off x="0" y="0"/>
          <a:ext cx="0" cy="0"/>
          <a:chOff x="0" y="0"/>
          <a:chExt cx="0" cy="0"/>
        </a:xfrm>
      </p:grpSpPr>
      <p:pic>
        <p:nvPicPr>
          <p:cNvPr id="8604" name="Google Shape;8604;p7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7" name="Shape 437"/>
        <p:cNvGrpSpPr/>
        <p:nvPr/>
      </p:nvGrpSpPr>
      <p:grpSpPr>
        <a:xfrm>
          <a:off x="0" y="0"/>
          <a:ext cx="0" cy="0"/>
          <a:chOff x="0" y="0"/>
          <a:chExt cx="0" cy="0"/>
        </a:xfrm>
      </p:grpSpPr>
      <p:sp>
        <p:nvSpPr>
          <p:cNvPr id="438" name="Google Shape;438;p34"/>
          <p:cNvSpPr/>
          <p:nvPr/>
        </p:nvSpPr>
        <p:spPr>
          <a:xfrm>
            <a:off x="1727250" y="1333350"/>
            <a:ext cx="5689500" cy="24768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4"/>
          <p:cNvSpPr txBox="1"/>
          <p:nvPr>
            <p:ph type="title"/>
          </p:nvPr>
        </p:nvSpPr>
        <p:spPr>
          <a:xfrm>
            <a:off x="2005350" y="1506750"/>
            <a:ext cx="5133300" cy="2130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Awesome</a:t>
            </a:r>
            <a:r>
              <a:rPr lang="en"/>
              <a:t> words</a:t>
            </a:r>
            <a:endParaRPr/>
          </a:p>
        </p:txBody>
      </p:sp>
      <p:grpSp>
        <p:nvGrpSpPr>
          <p:cNvPr id="440" name="Google Shape;440;p34"/>
          <p:cNvGrpSpPr/>
          <p:nvPr/>
        </p:nvGrpSpPr>
        <p:grpSpPr>
          <a:xfrm rot="10800000">
            <a:off x="8182795" y="3741521"/>
            <a:ext cx="288601" cy="1096693"/>
            <a:chOff x="1006700" y="2603975"/>
            <a:chExt cx="55450" cy="210700"/>
          </a:xfrm>
        </p:grpSpPr>
        <p:sp>
          <p:nvSpPr>
            <p:cNvPr id="441" name="Google Shape;441;p34"/>
            <p:cNvSpPr/>
            <p:nvPr/>
          </p:nvSpPr>
          <p:spPr>
            <a:xfrm>
              <a:off x="1006700" y="262997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4"/>
            <p:cNvSpPr/>
            <p:nvPr/>
          </p:nvSpPr>
          <p:spPr>
            <a:xfrm>
              <a:off x="1032700" y="260397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4"/>
            <p:cNvSpPr/>
            <p:nvPr/>
          </p:nvSpPr>
          <p:spPr>
            <a:xfrm>
              <a:off x="1006700" y="2707200"/>
              <a:ext cx="55450" cy="3850"/>
            </a:xfrm>
            <a:custGeom>
              <a:rect b="b" l="l" r="r" t="t"/>
              <a:pathLst>
                <a:path extrusionOk="0" h="154" w="2218">
                  <a:moveTo>
                    <a:pt x="0" y="1"/>
                  </a:moveTo>
                  <a:lnTo>
                    <a:pt x="0" y="154"/>
                  </a:lnTo>
                  <a:lnTo>
                    <a:pt x="2218" y="154"/>
                  </a:lnTo>
                  <a:lnTo>
                    <a:pt x="22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4"/>
            <p:cNvSpPr/>
            <p:nvPr/>
          </p:nvSpPr>
          <p:spPr>
            <a:xfrm>
              <a:off x="1032700" y="2681600"/>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4"/>
            <p:cNvSpPr/>
            <p:nvPr/>
          </p:nvSpPr>
          <p:spPr>
            <a:xfrm>
              <a:off x="1006700" y="278522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4"/>
            <p:cNvSpPr/>
            <p:nvPr/>
          </p:nvSpPr>
          <p:spPr>
            <a:xfrm>
              <a:off x="1032700" y="275922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 name="Google Shape;447;p34"/>
          <p:cNvGrpSpPr/>
          <p:nvPr/>
        </p:nvGrpSpPr>
        <p:grpSpPr>
          <a:xfrm>
            <a:off x="535539" y="4091671"/>
            <a:ext cx="781224" cy="726909"/>
            <a:chOff x="827350" y="3629733"/>
            <a:chExt cx="1431600" cy="1332067"/>
          </a:xfrm>
        </p:grpSpPr>
        <p:sp>
          <p:nvSpPr>
            <p:cNvPr id="448" name="Google Shape;448;p34"/>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4"/>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4"/>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 name="Google Shape;451;p34"/>
          <p:cNvGrpSpPr/>
          <p:nvPr/>
        </p:nvGrpSpPr>
        <p:grpSpPr>
          <a:xfrm>
            <a:off x="1563289" y="4339573"/>
            <a:ext cx="356325" cy="331552"/>
            <a:chOff x="827350" y="3629733"/>
            <a:chExt cx="1431600" cy="1332067"/>
          </a:xfrm>
        </p:grpSpPr>
        <p:sp>
          <p:nvSpPr>
            <p:cNvPr id="452" name="Google Shape;452;p34"/>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4"/>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4"/>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 name="Google Shape;455;p34"/>
          <p:cNvGrpSpPr/>
          <p:nvPr/>
        </p:nvGrpSpPr>
        <p:grpSpPr>
          <a:xfrm>
            <a:off x="7697553" y="932393"/>
            <a:ext cx="1096749" cy="1020497"/>
            <a:chOff x="827350" y="3629733"/>
            <a:chExt cx="1431600" cy="1332067"/>
          </a:xfrm>
        </p:grpSpPr>
        <p:sp>
          <p:nvSpPr>
            <p:cNvPr id="456" name="Google Shape;456;p34"/>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4"/>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4"/>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 name="Google Shape;459;p34"/>
          <p:cNvGrpSpPr/>
          <p:nvPr/>
        </p:nvGrpSpPr>
        <p:grpSpPr>
          <a:xfrm>
            <a:off x="626658" y="3184190"/>
            <a:ext cx="598982" cy="557337"/>
            <a:chOff x="827350" y="3629733"/>
            <a:chExt cx="1431600" cy="1332067"/>
          </a:xfrm>
        </p:grpSpPr>
        <p:sp>
          <p:nvSpPr>
            <p:cNvPr id="460" name="Google Shape;460;p34"/>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4"/>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4"/>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 name="Google Shape;463;p34"/>
          <p:cNvGrpSpPr/>
          <p:nvPr/>
        </p:nvGrpSpPr>
        <p:grpSpPr>
          <a:xfrm>
            <a:off x="7066781" y="683794"/>
            <a:ext cx="464268" cy="431989"/>
            <a:chOff x="827350" y="3629733"/>
            <a:chExt cx="1431600" cy="1332067"/>
          </a:xfrm>
        </p:grpSpPr>
        <p:sp>
          <p:nvSpPr>
            <p:cNvPr id="464" name="Google Shape;464;p34"/>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4"/>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4"/>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 name="Google Shape;467;p34"/>
          <p:cNvGrpSpPr/>
          <p:nvPr/>
        </p:nvGrpSpPr>
        <p:grpSpPr>
          <a:xfrm rot="5400000">
            <a:off x="1030707" y="-8854"/>
            <a:ext cx="288601" cy="1096693"/>
            <a:chOff x="1006700" y="2603975"/>
            <a:chExt cx="55450" cy="210700"/>
          </a:xfrm>
        </p:grpSpPr>
        <p:sp>
          <p:nvSpPr>
            <p:cNvPr id="468" name="Google Shape;468;p34"/>
            <p:cNvSpPr/>
            <p:nvPr/>
          </p:nvSpPr>
          <p:spPr>
            <a:xfrm>
              <a:off x="1006700" y="262997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4"/>
            <p:cNvSpPr/>
            <p:nvPr/>
          </p:nvSpPr>
          <p:spPr>
            <a:xfrm>
              <a:off x="1032700" y="260397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4"/>
            <p:cNvSpPr/>
            <p:nvPr/>
          </p:nvSpPr>
          <p:spPr>
            <a:xfrm>
              <a:off x="1006700" y="2707200"/>
              <a:ext cx="55450" cy="3850"/>
            </a:xfrm>
            <a:custGeom>
              <a:rect b="b" l="l" r="r" t="t"/>
              <a:pathLst>
                <a:path extrusionOk="0" h="154" w="2218">
                  <a:moveTo>
                    <a:pt x="0" y="1"/>
                  </a:moveTo>
                  <a:lnTo>
                    <a:pt x="0" y="154"/>
                  </a:lnTo>
                  <a:lnTo>
                    <a:pt x="2218" y="154"/>
                  </a:lnTo>
                  <a:lnTo>
                    <a:pt x="22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4"/>
            <p:cNvSpPr/>
            <p:nvPr/>
          </p:nvSpPr>
          <p:spPr>
            <a:xfrm>
              <a:off x="1032700" y="2681600"/>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4"/>
            <p:cNvSpPr/>
            <p:nvPr/>
          </p:nvSpPr>
          <p:spPr>
            <a:xfrm>
              <a:off x="1006700" y="278522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4"/>
            <p:cNvSpPr/>
            <p:nvPr/>
          </p:nvSpPr>
          <p:spPr>
            <a:xfrm>
              <a:off x="1032700" y="275922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 name="Google Shape;474;p34"/>
          <p:cNvGrpSpPr/>
          <p:nvPr/>
        </p:nvGrpSpPr>
        <p:grpSpPr>
          <a:xfrm>
            <a:off x="7697549" y="373732"/>
            <a:ext cx="356325" cy="331552"/>
            <a:chOff x="827350" y="3629733"/>
            <a:chExt cx="1431600" cy="1332067"/>
          </a:xfrm>
        </p:grpSpPr>
        <p:sp>
          <p:nvSpPr>
            <p:cNvPr id="475" name="Google Shape;475;p34"/>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4"/>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4"/>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1" name="Shape 481"/>
        <p:cNvGrpSpPr/>
        <p:nvPr/>
      </p:nvGrpSpPr>
      <p:grpSpPr>
        <a:xfrm>
          <a:off x="0" y="0"/>
          <a:ext cx="0" cy="0"/>
          <a:chOff x="0" y="0"/>
          <a:chExt cx="0" cy="0"/>
        </a:xfrm>
      </p:grpSpPr>
      <p:sp>
        <p:nvSpPr>
          <p:cNvPr id="482" name="Google Shape;482;p35"/>
          <p:cNvSpPr/>
          <p:nvPr/>
        </p:nvSpPr>
        <p:spPr>
          <a:xfrm>
            <a:off x="713225" y="510300"/>
            <a:ext cx="7704000" cy="632100"/>
          </a:xfrm>
          <a:prstGeom prst="snip2DiagRect">
            <a:avLst>
              <a:gd fmla="val 0" name="adj1"/>
              <a:gd fmla="val 22148"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5"/>
          <p:cNvSpPr txBox="1"/>
          <p:nvPr>
            <p:ph idx="6" type="title"/>
          </p:nvPr>
        </p:nvSpPr>
        <p:spPr>
          <a:xfrm>
            <a:off x="718150" y="540000"/>
            <a:ext cx="77058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Purpose statement</a:t>
            </a:r>
            <a:endParaRPr/>
          </a:p>
        </p:txBody>
      </p:sp>
      <p:grpSp>
        <p:nvGrpSpPr>
          <p:cNvPr id="484" name="Google Shape;484;p35"/>
          <p:cNvGrpSpPr/>
          <p:nvPr/>
        </p:nvGrpSpPr>
        <p:grpSpPr>
          <a:xfrm>
            <a:off x="8699757" y="487596"/>
            <a:ext cx="288601" cy="1096693"/>
            <a:chOff x="1006700" y="2603975"/>
            <a:chExt cx="55450" cy="210700"/>
          </a:xfrm>
        </p:grpSpPr>
        <p:sp>
          <p:nvSpPr>
            <p:cNvPr id="485" name="Google Shape;485;p35"/>
            <p:cNvSpPr/>
            <p:nvPr/>
          </p:nvSpPr>
          <p:spPr>
            <a:xfrm>
              <a:off x="1006700" y="262997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5"/>
            <p:cNvSpPr/>
            <p:nvPr/>
          </p:nvSpPr>
          <p:spPr>
            <a:xfrm>
              <a:off x="1032700" y="260397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35"/>
            <p:cNvSpPr/>
            <p:nvPr/>
          </p:nvSpPr>
          <p:spPr>
            <a:xfrm>
              <a:off x="1006700" y="2707200"/>
              <a:ext cx="55450" cy="3850"/>
            </a:xfrm>
            <a:custGeom>
              <a:rect b="b" l="l" r="r" t="t"/>
              <a:pathLst>
                <a:path extrusionOk="0" h="154" w="2218">
                  <a:moveTo>
                    <a:pt x="0" y="1"/>
                  </a:moveTo>
                  <a:lnTo>
                    <a:pt x="0" y="154"/>
                  </a:lnTo>
                  <a:lnTo>
                    <a:pt x="2218" y="154"/>
                  </a:lnTo>
                  <a:lnTo>
                    <a:pt x="22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5"/>
            <p:cNvSpPr/>
            <p:nvPr/>
          </p:nvSpPr>
          <p:spPr>
            <a:xfrm>
              <a:off x="1032700" y="2681600"/>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35"/>
            <p:cNvSpPr/>
            <p:nvPr/>
          </p:nvSpPr>
          <p:spPr>
            <a:xfrm>
              <a:off x="1006700" y="278522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35"/>
            <p:cNvSpPr/>
            <p:nvPr/>
          </p:nvSpPr>
          <p:spPr>
            <a:xfrm>
              <a:off x="1032700" y="275922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 name="Google Shape;491;p35"/>
          <p:cNvGrpSpPr/>
          <p:nvPr/>
        </p:nvGrpSpPr>
        <p:grpSpPr>
          <a:xfrm rot="5400000">
            <a:off x="759157" y="4251096"/>
            <a:ext cx="288601" cy="1096693"/>
            <a:chOff x="1006700" y="2603975"/>
            <a:chExt cx="55450" cy="210700"/>
          </a:xfrm>
        </p:grpSpPr>
        <p:sp>
          <p:nvSpPr>
            <p:cNvPr id="492" name="Google Shape;492;p35"/>
            <p:cNvSpPr/>
            <p:nvPr/>
          </p:nvSpPr>
          <p:spPr>
            <a:xfrm>
              <a:off x="1006700" y="262997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5"/>
            <p:cNvSpPr/>
            <p:nvPr/>
          </p:nvSpPr>
          <p:spPr>
            <a:xfrm>
              <a:off x="1032700" y="260397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35"/>
            <p:cNvSpPr/>
            <p:nvPr/>
          </p:nvSpPr>
          <p:spPr>
            <a:xfrm>
              <a:off x="1006700" y="2707200"/>
              <a:ext cx="55450" cy="3850"/>
            </a:xfrm>
            <a:custGeom>
              <a:rect b="b" l="l" r="r" t="t"/>
              <a:pathLst>
                <a:path extrusionOk="0" h="154" w="2218">
                  <a:moveTo>
                    <a:pt x="0" y="1"/>
                  </a:moveTo>
                  <a:lnTo>
                    <a:pt x="0" y="154"/>
                  </a:lnTo>
                  <a:lnTo>
                    <a:pt x="2218" y="154"/>
                  </a:lnTo>
                  <a:lnTo>
                    <a:pt x="22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35"/>
            <p:cNvSpPr/>
            <p:nvPr/>
          </p:nvSpPr>
          <p:spPr>
            <a:xfrm>
              <a:off x="1032700" y="2681600"/>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5"/>
            <p:cNvSpPr/>
            <p:nvPr/>
          </p:nvSpPr>
          <p:spPr>
            <a:xfrm>
              <a:off x="1006700" y="278522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35"/>
            <p:cNvSpPr/>
            <p:nvPr/>
          </p:nvSpPr>
          <p:spPr>
            <a:xfrm>
              <a:off x="1032700" y="275922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 name="Google Shape;498;p35"/>
          <p:cNvGrpSpPr/>
          <p:nvPr/>
        </p:nvGrpSpPr>
        <p:grpSpPr>
          <a:xfrm>
            <a:off x="6789999" y="3558452"/>
            <a:ext cx="1178637" cy="1096691"/>
            <a:chOff x="827350" y="3629733"/>
            <a:chExt cx="1431600" cy="1332067"/>
          </a:xfrm>
        </p:grpSpPr>
        <p:sp>
          <p:nvSpPr>
            <p:cNvPr id="499" name="Google Shape;499;p35"/>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35"/>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5"/>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 name="Google Shape;502;p35"/>
          <p:cNvGrpSpPr/>
          <p:nvPr/>
        </p:nvGrpSpPr>
        <p:grpSpPr>
          <a:xfrm>
            <a:off x="8040164" y="4235971"/>
            <a:ext cx="781224" cy="726909"/>
            <a:chOff x="827350" y="3629733"/>
            <a:chExt cx="1431600" cy="1332067"/>
          </a:xfrm>
        </p:grpSpPr>
        <p:sp>
          <p:nvSpPr>
            <p:cNvPr id="503" name="Google Shape;503;p35"/>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35"/>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5"/>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 name="Google Shape;506;p35"/>
          <p:cNvGrpSpPr/>
          <p:nvPr/>
        </p:nvGrpSpPr>
        <p:grpSpPr>
          <a:xfrm>
            <a:off x="142093" y="220619"/>
            <a:ext cx="464268" cy="431989"/>
            <a:chOff x="827350" y="3629733"/>
            <a:chExt cx="1431600" cy="1332067"/>
          </a:xfrm>
        </p:grpSpPr>
        <p:sp>
          <p:nvSpPr>
            <p:cNvPr id="507" name="Google Shape;507;p35"/>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5"/>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5"/>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0" name="Google Shape;510;p35"/>
          <p:cNvSpPr/>
          <p:nvPr/>
        </p:nvSpPr>
        <p:spPr>
          <a:xfrm>
            <a:off x="1693825" y="1354700"/>
            <a:ext cx="844200" cy="8283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5"/>
          <p:cNvSpPr/>
          <p:nvPr/>
        </p:nvSpPr>
        <p:spPr>
          <a:xfrm>
            <a:off x="6619450" y="1354700"/>
            <a:ext cx="844200" cy="8283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5"/>
          <p:cNvSpPr/>
          <p:nvPr/>
        </p:nvSpPr>
        <p:spPr>
          <a:xfrm>
            <a:off x="4156638" y="2475975"/>
            <a:ext cx="844200" cy="8283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3" name="Google Shape;513;p35"/>
          <p:cNvGrpSpPr/>
          <p:nvPr/>
        </p:nvGrpSpPr>
        <p:grpSpPr>
          <a:xfrm>
            <a:off x="6830586" y="1583401"/>
            <a:ext cx="421927" cy="370882"/>
            <a:chOff x="-3030525" y="3973150"/>
            <a:chExt cx="293025" cy="257575"/>
          </a:xfrm>
        </p:grpSpPr>
        <p:sp>
          <p:nvSpPr>
            <p:cNvPr id="514" name="Google Shape;514;p35"/>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5"/>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 name="Google Shape;516;p35"/>
          <p:cNvGrpSpPr/>
          <p:nvPr/>
        </p:nvGrpSpPr>
        <p:grpSpPr>
          <a:xfrm>
            <a:off x="1904954" y="1559019"/>
            <a:ext cx="421927" cy="419659"/>
            <a:chOff x="-6329100" y="3632100"/>
            <a:chExt cx="293025" cy="291450"/>
          </a:xfrm>
        </p:grpSpPr>
        <p:sp>
          <p:nvSpPr>
            <p:cNvPr id="517" name="Google Shape;517;p35"/>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5"/>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5"/>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 name="Google Shape;520;p35"/>
          <p:cNvGrpSpPr/>
          <p:nvPr/>
        </p:nvGrpSpPr>
        <p:grpSpPr>
          <a:xfrm>
            <a:off x="4366650" y="2680296"/>
            <a:ext cx="424159" cy="419659"/>
            <a:chOff x="-1182750" y="3962900"/>
            <a:chExt cx="294575" cy="291450"/>
          </a:xfrm>
        </p:grpSpPr>
        <p:sp>
          <p:nvSpPr>
            <p:cNvPr id="521" name="Google Shape;521;p35"/>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5"/>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5"/>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5"/>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5"/>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5"/>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5"/>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8" name="Google Shape;528;p35"/>
          <p:cNvSpPr txBox="1"/>
          <p:nvPr>
            <p:ph type="title"/>
          </p:nvPr>
        </p:nvSpPr>
        <p:spPr>
          <a:xfrm rot="-1114">
            <a:off x="726775" y="2183450"/>
            <a:ext cx="2778300" cy="827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What about Venus?</a:t>
            </a:r>
            <a:endParaRPr/>
          </a:p>
        </p:txBody>
      </p:sp>
      <p:sp>
        <p:nvSpPr>
          <p:cNvPr id="529" name="Google Shape;529;p35"/>
          <p:cNvSpPr txBox="1"/>
          <p:nvPr>
            <p:ph idx="2" type="title"/>
          </p:nvPr>
        </p:nvSpPr>
        <p:spPr>
          <a:xfrm>
            <a:off x="3189587" y="3304275"/>
            <a:ext cx="2778300" cy="828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What about </a:t>
            </a:r>
            <a:r>
              <a:rPr lang="en"/>
              <a:t>Mars?</a:t>
            </a:r>
            <a:endParaRPr/>
          </a:p>
        </p:txBody>
      </p:sp>
      <p:sp>
        <p:nvSpPr>
          <p:cNvPr id="530" name="Google Shape;530;p35"/>
          <p:cNvSpPr txBox="1"/>
          <p:nvPr>
            <p:ph idx="3" type="subTitle"/>
          </p:nvPr>
        </p:nvSpPr>
        <p:spPr>
          <a:xfrm>
            <a:off x="3189587" y="4114925"/>
            <a:ext cx="2778300" cy="484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t>
            </a:r>
            <a:r>
              <a:rPr lang="en"/>
              <a:t>actually a cold place. It’s full of iron oxide dust</a:t>
            </a:r>
            <a:endParaRPr/>
          </a:p>
        </p:txBody>
      </p:sp>
      <p:sp>
        <p:nvSpPr>
          <p:cNvPr id="531" name="Google Shape;531;p35"/>
          <p:cNvSpPr txBox="1"/>
          <p:nvPr>
            <p:ph idx="4" type="title"/>
          </p:nvPr>
        </p:nvSpPr>
        <p:spPr>
          <a:xfrm>
            <a:off x="5652399" y="2182150"/>
            <a:ext cx="2778300" cy="828300"/>
          </a:xfrm>
          <a:prstGeom prst="rect">
            <a:avLst/>
          </a:prstGeom>
        </p:spPr>
        <p:txBody>
          <a:bodyPr anchorCtr="0" anchor="b" bIns="91425" lIns="91425" spcFirstLastPara="1" rIns="0" wrap="square" tIns="91425">
            <a:noAutofit/>
          </a:bodyPr>
          <a:lstStyle/>
          <a:p>
            <a:pPr indent="0" lvl="0" marL="0" rtl="0" algn="ctr">
              <a:spcBef>
                <a:spcPts val="0"/>
              </a:spcBef>
              <a:spcAft>
                <a:spcPts val="0"/>
              </a:spcAft>
              <a:buNone/>
            </a:pPr>
            <a:r>
              <a:rPr lang="en"/>
              <a:t>What about </a:t>
            </a:r>
            <a:r>
              <a:rPr lang="en"/>
              <a:t>Mercury?</a:t>
            </a:r>
            <a:endParaRPr/>
          </a:p>
        </p:txBody>
      </p:sp>
      <p:sp>
        <p:nvSpPr>
          <p:cNvPr id="532" name="Google Shape;532;p35"/>
          <p:cNvSpPr txBox="1"/>
          <p:nvPr>
            <p:ph idx="5" type="subTitle"/>
          </p:nvPr>
        </p:nvSpPr>
        <p:spPr>
          <a:xfrm>
            <a:off x="5652399" y="2991875"/>
            <a:ext cx="2778300" cy="484200"/>
          </a:xfrm>
          <a:prstGeom prst="rect">
            <a:avLst/>
          </a:prstGeom>
        </p:spPr>
        <p:txBody>
          <a:bodyPr anchorCtr="0" anchor="t" bIns="91425" lIns="91425" spcFirstLastPara="1" rIns="0" wrap="square" tIns="91425">
            <a:noAutofit/>
          </a:bodyPr>
          <a:lstStyle/>
          <a:p>
            <a:pPr indent="0" lvl="0" marL="0" rtl="0" algn="ctr">
              <a:spcBef>
                <a:spcPts val="0"/>
              </a:spcBef>
              <a:spcAft>
                <a:spcPts val="0"/>
              </a:spcAft>
              <a:buNone/>
            </a:pPr>
            <a:r>
              <a:rPr lang="en"/>
              <a:t>Mercury is the smallest planet in the Solar System</a:t>
            </a:r>
            <a:endParaRPr/>
          </a:p>
        </p:txBody>
      </p:sp>
      <p:sp>
        <p:nvSpPr>
          <p:cNvPr id="533" name="Google Shape;533;p35"/>
          <p:cNvSpPr txBox="1"/>
          <p:nvPr>
            <p:ph idx="1" type="subTitle"/>
          </p:nvPr>
        </p:nvSpPr>
        <p:spPr>
          <a:xfrm rot="371">
            <a:off x="726775" y="2991552"/>
            <a:ext cx="2778300" cy="484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but also high temperatures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7" name="Shape 537"/>
        <p:cNvGrpSpPr/>
        <p:nvPr/>
      </p:nvGrpSpPr>
      <p:grpSpPr>
        <a:xfrm>
          <a:off x="0" y="0"/>
          <a:ext cx="0" cy="0"/>
          <a:chOff x="0" y="0"/>
          <a:chExt cx="0" cy="0"/>
        </a:xfrm>
      </p:grpSpPr>
      <p:sp>
        <p:nvSpPr>
          <p:cNvPr id="538" name="Google Shape;538;p36"/>
          <p:cNvSpPr/>
          <p:nvPr/>
        </p:nvSpPr>
        <p:spPr>
          <a:xfrm>
            <a:off x="971400" y="975300"/>
            <a:ext cx="7201200" cy="31929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6"/>
          <p:cNvSpPr txBox="1"/>
          <p:nvPr>
            <p:ph type="title"/>
          </p:nvPr>
        </p:nvSpPr>
        <p:spPr>
          <a:xfrm>
            <a:off x="1486024" y="3068248"/>
            <a:ext cx="6172200" cy="446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a:t>
            </a:r>
            <a:r>
              <a:rPr lang="en"/>
              <a:t>Someone Famous</a:t>
            </a:r>
            <a:endParaRPr/>
          </a:p>
        </p:txBody>
      </p:sp>
      <p:sp>
        <p:nvSpPr>
          <p:cNvPr id="540" name="Google Shape;540;p36"/>
          <p:cNvSpPr txBox="1"/>
          <p:nvPr>
            <p:ph idx="1" type="subTitle"/>
          </p:nvPr>
        </p:nvSpPr>
        <p:spPr>
          <a:xfrm>
            <a:off x="1485800" y="1628863"/>
            <a:ext cx="6172200" cy="1498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a:t>
            </a:r>
            <a:r>
              <a:rPr lang="en"/>
              <a:t>This is a quote, words full of wisdom that someone important said and can make the reader get inspired.</a:t>
            </a:r>
            <a:r>
              <a:rPr lang="en"/>
              <a:t>”</a:t>
            </a:r>
            <a:endParaRPr/>
          </a:p>
        </p:txBody>
      </p:sp>
      <p:grpSp>
        <p:nvGrpSpPr>
          <p:cNvPr id="541" name="Google Shape;541;p36"/>
          <p:cNvGrpSpPr/>
          <p:nvPr/>
        </p:nvGrpSpPr>
        <p:grpSpPr>
          <a:xfrm>
            <a:off x="424632" y="3695521"/>
            <a:ext cx="288601" cy="1096693"/>
            <a:chOff x="1006700" y="2603975"/>
            <a:chExt cx="55450" cy="210700"/>
          </a:xfrm>
        </p:grpSpPr>
        <p:sp>
          <p:nvSpPr>
            <p:cNvPr id="542" name="Google Shape;542;p36"/>
            <p:cNvSpPr/>
            <p:nvPr/>
          </p:nvSpPr>
          <p:spPr>
            <a:xfrm>
              <a:off x="1006700" y="262997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6"/>
            <p:cNvSpPr/>
            <p:nvPr/>
          </p:nvSpPr>
          <p:spPr>
            <a:xfrm>
              <a:off x="1032700" y="260397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6"/>
            <p:cNvSpPr/>
            <p:nvPr/>
          </p:nvSpPr>
          <p:spPr>
            <a:xfrm>
              <a:off x="1006700" y="2707200"/>
              <a:ext cx="55450" cy="3850"/>
            </a:xfrm>
            <a:custGeom>
              <a:rect b="b" l="l" r="r" t="t"/>
              <a:pathLst>
                <a:path extrusionOk="0" h="154" w="2218">
                  <a:moveTo>
                    <a:pt x="0" y="1"/>
                  </a:moveTo>
                  <a:lnTo>
                    <a:pt x="0" y="154"/>
                  </a:lnTo>
                  <a:lnTo>
                    <a:pt x="2218" y="154"/>
                  </a:lnTo>
                  <a:lnTo>
                    <a:pt x="22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6"/>
            <p:cNvSpPr/>
            <p:nvPr/>
          </p:nvSpPr>
          <p:spPr>
            <a:xfrm>
              <a:off x="1032700" y="2681600"/>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6"/>
            <p:cNvSpPr/>
            <p:nvPr/>
          </p:nvSpPr>
          <p:spPr>
            <a:xfrm>
              <a:off x="1006700" y="278522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6"/>
            <p:cNvSpPr/>
            <p:nvPr/>
          </p:nvSpPr>
          <p:spPr>
            <a:xfrm>
              <a:off x="1032700" y="275922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 name="Google Shape;548;p36"/>
          <p:cNvGrpSpPr/>
          <p:nvPr/>
        </p:nvGrpSpPr>
        <p:grpSpPr>
          <a:xfrm>
            <a:off x="7351974" y="351277"/>
            <a:ext cx="1178637" cy="1096691"/>
            <a:chOff x="827350" y="3629733"/>
            <a:chExt cx="1431600" cy="1332067"/>
          </a:xfrm>
        </p:grpSpPr>
        <p:sp>
          <p:nvSpPr>
            <p:cNvPr id="549" name="Google Shape;549;p36"/>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6"/>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6"/>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 name="Google Shape;552;p36"/>
          <p:cNvGrpSpPr/>
          <p:nvPr/>
        </p:nvGrpSpPr>
        <p:grpSpPr>
          <a:xfrm>
            <a:off x="7916327" y="1616596"/>
            <a:ext cx="781224" cy="726909"/>
            <a:chOff x="827350" y="3629733"/>
            <a:chExt cx="1431600" cy="1332067"/>
          </a:xfrm>
        </p:grpSpPr>
        <p:sp>
          <p:nvSpPr>
            <p:cNvPr id="553" name="Google Shape;553;p36"/>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36"/>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6"/>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 name="Google Shape;556;p36"/>
          <p:cNvGrpSpPr/>
          <p:nvPr/>
        </p:nvGrpSpPr>
        <p:grpSpPr>
          <a:xfrm>
            <a:off x="6235139" y="539499"/>
            <a:ext cx="637062" cy="592770"/>
            <a:chOff x="827350" y="3629733"/>
            <a:chExt cx="1431600" cy="1332067"/>
          </a:xfrm>
        </p:grpSpPr>
        <p:sp>
          <p:nvSpPr>
            <p:cNvPr id="557" name="Google Shape;557;p36"/>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6"/>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6"/>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 name="Google Shape;560;p36"/>
          <p:cNvGrpSpPr/>
          <p:nvPr/>
        </p:nvGrpSpPr>
        <p:grpSpPr>
          <a:xfrm>
            <a:off x="6886468" y="329561"/>
            <a:ext cx="451240" cy="419868"/>
            <a:chOff x="827350" y="3629733"/>
            <a:chExt cx="1431600" cy="1332067"/>
          </a:xfrm>
        </p:grpSpPr>
        <p:sp>
          <p:nvSpPr>
            <p:cNvPr id="561" name="Google Shape;561;p36"/>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6"/>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6"/>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7" name="Shape 567"/>
        <p:cNvGrpSpPr/>
        <p:nvPr/>
      </p:nvGrpSpPr>
      <p:grpSpPr>
        <a:xfrm>
          <a:off x="0" y="0"/>
          <a:ext cx="0" cy="0"/>
          <a:chOff x="0" y="0"/>
          <a:chExt cx="0" cy="0"/>
        </a:xfrm>
      </p:grpSpPr>
      <p:sp>
        <p:nvSpPr>
          <p:cNvPr id="568" name="Google Shape;568;p37"/>
          <p:cNvSpPr/>
          <p:nvPr/>
        </p:nvSpPr>
        <p:spPr>
          <a:xfrm>
            <a:off x="713225" y="510300"/>
            <a:ext cx="7704000" cy="632100"/>
          </a:xfrm>
          <a:prstGeom prst="snip2DiagRect">
            <a:avLst>
              <a:gd fmla="val 0" name="adj1"/>
              <a:gd fmla="val 22148"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7"/>
          <p:cNvSpPr txBox="1"/>
          <p:nvPr>
            <p:ph type="title"/>
          </p:nvPr>
        </p:nvSpPr>
        <p:spPr>
          <a:xfrm>
            <a:off x="718150" y="540000"/>
            <a:ext cx="77058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t>
            </a:r>
            <a:r>
              <a:rPr lang="en"/>
              <a:t>ituation &amp; problems statement</a:t>
            </a:r>
            <a:endParaRPr/>
          </a:p>
        </p:txBody>
      </p:sp>
      <p:cxnSp>
        <p:nvCxnSpPr>
          <p:cNvPr id="570" name="Google Shape;570;p37"/>
          <p:cNvCxnSpPr/>
          <p:nvPr/>
        </p:nvCxnSpPr>
        <p:spPr>
          <a:xfrm>
            <a:off x="4742556" y="3537751"/>
            <a:ext cx="373200" cy="0"/>
          </a:xfrm>
          <a:prstGeom prst="straightConnector1">
            <a:avLst/>
          </a:prstGeom>
          <a:noFill/>
          <a:ln cap="flat" cmpd="sng" w="9525">
            <a:solidFill>
              <a:schemeClr val="lt1"/>
            </a:solidFill>
            <a:prstDash val="solid"/>
            <a:round/>
            <a:headEnd len="med" w="med" type="none"/>
            <a:tailEnd len="med" w="med" type="stealth"/>
          </a:ln>
        </p:spPr>
      </p:cxnSp>
      <p:cxnSp>
        <p:nvCxnSpPr>
          <p:cNvPr id="571" name="Google Shape;571;p37"/>
          <p:cNvCxnSpPr/>
          <p:nvPr/>
        </p:nvCxnSpPr>
        <p:spPr>
          <a:xfrm>
            <a:off x="6496993" y="3537751"/>
            <a:ext cx="373200" cy="0"/>
          </a:xfrm>
          <a:prstGeom prst="straightConnector1">
            <a:avLst/>
          </a:prstGeom>
          <a:noFill/>
          <a:ln cap="flat" cmpd="sng" w="9525">
            <a:solidFill>
              <a:schemeClr val="lt1"/>
            </a:solidFill>
            <a:prstDash val="solid"/>
            <a:round/>
            <a:headEnd len="med" w="med" type="none"/>
            <a:tailEnd len="med" w="med" type="stealth"/>
          </a:ln>
        </p:spPr>
      </p:cxnSp>
      <p:sp>
        <p:nvSpPr>
          <p:cNvPr id="572" name="Google Shape;572;p37"/>
          <p:cNvSpPr txBox="1"/>
          <p:nvPr/>
        </p:nvSpPr>
        <p:spPr>
          <a:xfrm>
            <a:off x="713450" y="1385450"/>
            <a:ext cx="2104200" cy="7632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r>
              <a:rPr lang="en" sz="2000">
                <a:solidFill>
                  <a:schemeClr val="accent1"/>
                </a:solidFill>
                <a:latin typeface="Audiowide"/>
                <a:ea typeface="Audiowide"/>
                <a:cs typeface="Audiowide"/>
                <a:sym typeface="Audiowide"/>
              </a:rPr>
              <a:t>Current situation</a:t>
            </a:r>
            <a:endParaRPr sz="2000">
              <a:solidFill>
                <a:schemeClr val="accent1"/>
              </a:solidFill>
              <a:latin typeface="Audiowide"/>
              <a:ea typeface="Audiowide"/>
              <a:cs typeface="Audiowide"/>
              <a:sym typeface="Audiowide"/>
            </a:endParaRPr>
          </a:p>
        </p:txBody>
      </p:sp>
      <p:sp>
        <p:nvSpPr>
          <p:cNvPr id="573" name="Google Shape;573;p37"/>
          <p:cNvSpPr txBox="1"/>
          <p:nvPr/>
        </p:nvSpPr>
        <p:spPr>
          <a:xfrm>
            <a:off x="713225" y="2181676"/>
            <a:ext cx="2104200" cy="18270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lt1"/>
                </a:solidFill>
                <a:latin typeface="Karla"/>
                <a:ea typeface="Karla"/>
                <a:cs typeface="Karla"/>
                <a:sym typeface="Karla"/>
              </a:rPr>
              <a:t>Jupiter is a gas giant and the biggest planet in the Solar System</a:t>
            </a:r>
            <a:r>
              <a:rPr lang="en">
                <a:solidFill>
                  <a:schemeClr val="lt1"/>
                </a:solidFill>
                <a:latin typeface="Karla"/>
                <a:ea typeface="Karla"/>
                <a:cs typeface="Karla"/>
                <a:sym typeface="Karla"/>
              </a:rPr>
              <a:t>. It's</a:t>
            </a:r>
            <a:r>
              <a:rPr lang="en">
                <a:solidFill>
                  <a:schemeClr val="lt1"/>
                </a:solidFill>
                <a:latin typeface="Karla"/>
                <a:ea typeface="Karla"/>
                <a:cs typeface="Karla"/>
                <a:sym typeface="Karla"/>
              </a:rPr>
              <a:t> the fourth-brightest object in the night sky. It was named after the Roman god of the skies and lightning</a:t>
            </a:r>
            <a:endParaRPr>
              <a:solidFill>
                <a:schemeClr val="lt1"/>
              </a:solidFill>
              <a:latin typeface="Karla"/>
              <a:ea typeface="Karla"/>
              <a:cs typeface="Karla"/>
              <a:sym typeface="Karla"/>
            </a:endParaRPr>
          </a:p>
        </p:txBody>
      </p:sp>
      <p:sp>
        <p:nvSpPr>
          <p:cNvPr id="574" name="Google Shape;574;p37"/>
          <p:cNvSpPr/>
          <p:nvPr/>
        </p:nvSpPr>
        <p:spPr>
          <a:xfrm rot="-5400000">
            <a:off x="1714580" y="2683830"/>
            <a:ext cx="2487451" cy="240"/>
          </a:xfrm>
          <a:custGeom>
            <a:rect b="b" l="l" r="r" t="t"/>
            <a:pathLst>
              <a:path extrusionOk="0" fill="none" h="1" w="5962">
                <a:moveTo>
                  <a:pt x="0" y="1"/>
                </a:moveTo>
                <a:lnTo>
                  <a:pt x="5962" y="1"/>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7"/>
          <p:cNvSpPr txBox="1"/>
          <p:nvPr/>
        </p:nvSpPr>
        <p:spPr>
          <a:xfrm>
            <a:off x="3098950" y="1977975"/>
            <a:ext cx="1539900" cy="325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sz="2000">
                <a:solidFill>
                  <a:schemeClr val="accent1"/>
                </a:solidFill>
                <a:latin typeface="Audiowide"/>
                <a:ea typeface="Audiowide"/>
                <a:cs typeface="Audiowide"/>
                <a:sym typeface="Audiowide"/>
              </a:rPr>
              <a:t>Earth</a:t>
            </a:r>
            <a:endParaRPr sz="2000">
              <a:solidFill>
                <a:schemeClr val="accent1"/>
              </a:solidFill>
              <a:latin typeface="Audiowide"/>
              <a:ea typeface="Audiowide"/>
              <a:cs typeface="Audiowide"/>
              <a:sym typeface="Audiowide"/>
            </a:endParaRPr>
          </a:p>
        </p:txBody>
      </p:sp>
      <p:sp>
        <p:nvSpPr>
          <p:cNvPr id="576" name="Google Shape;576;p37"/>
          <p:cNvSpPr txBox="1"/>
          <p:nvPr/>
        </p:nvSpPr>
        <p:spPr>
          <a:xfrm>
            <a:off x="3098950" y="2157350"/>
            <a:ext cx="1539900" cy="76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Karla"/>
                <a:ea typeface="Karla"/>
                <a:cs typeface="Karla"/>
                <a:sym typeface="Karla"/>
              </a:rPr>
              <a:t>Earth is the third planet from the Sun</a:t>
            </a:r>
            <a:endParaRPr>
              <a:solidFill>
                <a:schemeClr val="lt1"/>
              </a:solidFill>
              <a:latin typeface="Karla"/>
              <a:ea typeface="Karla"/>
              <a:cs typeface="Karla"/>
              <a:sym typeface="Karla"/>
            </a:endParaRPr>
          </a:p>
        </p:txBody>
      </p:sp>
      <p:sp>
        <p:nvSpPr>
          <p:cNvPr id="577" name="Google Shape;577;p37"/>
          <p:cNvSpPr txBox="1"/>
          <p:nvPr/>
        </p:nvSpPr>
        <p:spPr>
          <a:xfrm>
            <a:off x="4994866" y="1977975"/>
            <a:ext cx="1539900" cy="325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sz="2000">
                <a:solidFill>
                  <a:schemeClr val="accent1"/>
                </a:solidFill>
                <a:latin typeface="Audiowide"/>
                <a:ea typeface="Audiowide"/>
                <a:cs typeface="Audiowide"/>
                <a:sym typeface="Audiowide"/>
              </a:rPr>
              <a:t>Mars</a:t>
            </a:r>
            <a:endParaRPr sz="2000">
              <a:solidFill>
                <a:schemeClr val="accent1"/>
              </a:solidFill>
              <a:latin typeface="Audiowide"/>
              <a:ea typeface="Audiowide"/>
              <a:cs typeface="Audiowide"/>
              <a:sym typeface="Audiowide"/>
            </a:endParaRPr>
          </a:p>
        </p:txBody>
      </p:sp>
      <p:sp>
        <p:nvSpPr>
          <p:cNvPr id="578" name="Google Shape;578;p37"/>
          <p:cNvSpPr txBox="1"/>
          <p:nvPr/>
        </p:nvSpPr>
        <p:spPr>
          <a:xfrm>
            <a:off x="4994868" y="2157350"/>
            <a:ext cx="1539900" cy="76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Karla"/>
                <a:ea typeface="Karla"/>
                <a:cs typeface="Karla"/>
                <a:sym typeface="Karla"/>
              </a:rPr>
              <a:t>Despite being red, it’s actually a cold place</a:t>
            </a:r>
            <a:endParaRPr>
              <a:solidFill>
                <a:schemeClr val="lt1"/>
              </a:solidFill>
              <a:latin typeface="Karla"/>
              <a:ea typeface="Karla"/>
              <a:cs typeface="Karla"/>
              <a:sym typeface="Karla"/>
            </a:endParaRPr>
          </a:p>
        </p:txBody>
      </p:sp>
      <p:sp>
        <p:nvSpPr>
          <p:cNvPr id="579" name="Google Shape;579;p37"/>
          <p:cNvSpPr txBox="1"/>
          <p:nvPr/>
        </p:nvSpPr>
        <p:spPr>
          <a:xfrm>
            <a:off x="6890795" y="1977975"/>
            <a:ext cx="1539900" cy="325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sz="2000">
                <a:solidFill>
                  <a:schemeClr val="accent1"/>
                </a:solidFill>
                <a:latin typeface="Audiowide"/>
                <a:ea typeface="Audiowide"/>
                <a:cs typeface="Audiowide"/>
                <a:sym typeface="Audiowide"/>
              </a:rPr>
              <a:t>Mercury</a:t>
            </a:r>
            <a:endParaRPr sz="2000">
              <a:solidFill>
                <a:schemeClr val="accent1"/>
              </a:solidFill>
              <a:latin typeface="Audiowide"/>
              <a:ea typeface="Audiowide"/>
              <a:cs typeface="Audiowide"/>
              <a:sym typeface="Audiowide"/>
            </a:endParaRPr>
          </a:p>
        </p:txBody>
      </p:sp>
      <p:sp>
        <p:nvSpPr>
          <p:cNvPr id="580" name="Google Shape;580;p37"/>
          <p:cNvSpPr txBox="1"/>
          <p:nvPr/>
        </p:nvSpPr>
        <p:spPr>
          <a:xfrm>
            <a:off x="6890798" y="2157350"/>
            <a:ext cx="1539900" cy="76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Karla"/>
                <a:ea typeface="Karla"/>
                <a:cs typeface="Karla"/>
                <a:sym typeface="Karla"/>
              </a:rPr>
              <a:t>Mercury is the smallest planet of them all</a:t>
            </a:r>
            <a:endParaRPr>
              <a:solidFill>
                <a:schemeClr val="lt1"/>
              </a:solidFill>
              <a:latin typeface="Karla"/>
              <a:ea typeface="Karla"/>
              <a:cs typeface="Karla"/>
              <a:sym typeface="Karla"/>
            </a:endParaRPr>
          </a:p>
        </p:txBody>
      </p:sp>
      <p:sp>
        <p:nvSpPr>
          <p:cNvPr id="581" name="Google Shape;581;p37"/>
          <p:cNvSpPr/>
          <p:nvPr/>
        </p:nvSpPr>
        <p:spPr>
          <a:xfrm>
            <a:off x="3624850" y="1276237"/>
            <a:ext cx="488100" cy="488100"/>
          </a:xfrm>
          <a:prstGeom prst="ellipse">
            <a:avLst/>
          </a:prstGeom>
          <a:solidFill>
            <a:schemeClr val="dk1"/>
          </a:solidFill>
          <a:ln cap="flat" cmpd="sng" w="9525">
            <a:solidFill>
              <a:schemeClr val="lt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lt1"/>
                </a:solidFill>
                <a:latin typeface="Audiowide"/>
                <a:ea typeface="Audiowide"/>
                <a:cs typeface="Audiowide"/>
                <a:sym typeface="Audiowide"/>
              </a:rPr>
              <a:t>1</a:t>
            </a:r>
            <a:endParaRPr sz="1500">
              <a:solidFill>
                <a:schemeClr val="lt1"/>
              </a:solidFill>
              <a:latin typeface="Audiowide"/>
              <a:ea typeface="Audiowide"/>
              <a:cs typeface="Audiowide"/>
              <a:sym typeface="Audiowide"/>
            </a:endParaRPr>
          </a:p>
        </p:txBody>
      </p:sp>
      <p:sp>
        <p:nvSpPr>
          <p:cNvPr id="582" name="Google Shape;582;p37"/>
          <p:cNvSpPr/>
          <p:nvPr/>
        </p:nvSpPr>
        <p:spPr>
          <a:xfrm>
            <a:off x="5520766" y="1276237"/>
            <a:ext cx="488100" cy="488100"/>
          </a:xfrm>
          <a:prstGeom prst="ellipse">
            <a:avLst/>
          </a:prstGeom>
          <a:solidFill>
            <a:schemeClr val="dk1"/>
          </a:solidFill>
          <a:ln cap="flat" cmpd="sng" w="9525">
            <a:solidFill>
              <a:schemeClr val="lt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lt1"/>
                </a:solidFill>
                <a:latin typeface="Audiowide"/>
                <a:ea typeface="Audiowide"/>
                <a:cs typeface="Audiowide"/>
                <a:sym typeface="Audiowide"/>
              </a:rPr>
              <a:t>2</a:t>
            </a:r>
            <a:endParaRPr sz="1500">
              <a:solidFill>
                <a:schemeClr val="lt1"/>
              </a:solidFill>
              <a:latin typeface="Audiowide"/>
              <a:ea typeface="Audiowide"/>
              <a:cs typeface="Audiowide"/>
              <a:sym typeface="Audiowide"/>
            </a:endParaRPr>
          </a:p>
        </p:txBody>
      </p:sp>
      <p:sp>
        <p:nvSpPr>
          <p:cNvPr id="583" name="Google Shape;583;p37"/>
          <p:cNvSpPr/>
          <p:nvPr/>
        </p:nvSpPr>
        <p:spPr>
          <a:xfrm>
            <a:off x="7416695" y="1276237"/>
            <a:ext cx="488100" cy="488100"/>
          </a:xfrm>
          <a:prstGeom prst="ellipse">
            <a:avLst/>
          </a:prstGeom>
          <a:solidFill>
            <a:schemeClr val="dk1"/>
          </a:solidFill>
          <a:ln cap="flat" cmpd="sng" w="9525">
            <a:solidFill>
              <a:schemeClr val="lt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2500">
                <a:solidFill>
                  <a:schemeClr val="lt1"/>
                </a:solidFill>
                <a:latin typeface="Audiowide"/>
                <a:ea typeface="Audiowide"/>
                <a:cs typeface="Audiowide"/>
                <a:sym typeface="Audiowide"/>
              </a:rPr>
              <a:t>3</a:t>
            </a:r>
            <a:endParaRPr sz="1500">
              <a:solidFill>
                <a:schemeClr val="lt1"/>
              </a:solidFill>
              <a:latin typeface="Audiowide"/>
              <a:ea typeface="Audiowide"/>
              <a:cs typeface="Audiowide"/>
              <a:sym typeface="Audiowide"/>
            </a:endParaRPr>
          </a:p>
        </p:txBody>
      </p:sp>
      <p:sp>
        <p:nvSpPr>
          <p:cNvPr id="584" name="Google Shape;584;p37"/>
          <p:cNvSpPr/>
          <p:nvPr/>
        </p:nvSpPr>
        <p:spPr>
          <a:xfrm flipH="1" rot="10800000">
            <a:off x="3444500" y="4125225"/>
            <a:ext cx="4703750" cy="67825"/>
          </a:xfrm>
          <a:custGeom>
            <a:rect b="b" l="l" r="r" t="t"/>
            <a:pathLst>
              <a:path extrusionOk="0" fill="none" h="1" w="5962">
                <a:moveTo>
                  <a:pt x="0" y="1"/>
                </a:moveTo>
                <a:lnTo>
                  <a:pt x="5962" y="1"/>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7"/>
          <p:cNvSpPr txBox="1"/>
          <p:nvPr/>
        </p:nvSpPr>
        <p:spPr>
          <a:xfrm>
            <a:off x="5040325" y="4264500"/>
            <a:ext cx="1522800" cy="325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sz="2000">
                <a:solidFill>
                  <a:schemeClr val="accent1"/>
                </a:solidFill>
                <a:latin typeface="Audiowide"/>
                <a:ea typeface="Audiowide"/>
                <a:cs typeface="Audiowide"/>
                <a:sym typeface="Audiowide"/>
              </a:rPr>
              <a:t>Problems</a:t>
            </a:r>
            <a:endParaRPr sz="2000">
              <a:solidFill>
                <a:schemeClr val="accent1"/>
              </a:solidFill>
              <a:latin typeface="Audiowide"/>
              <a:ea typeface="Audiowide"/>
              <a:cs typeface="Audiowide"/>
              <a:sym typeface="Audiowide"/>
            </a:endParaRPr>
          </a:p>
        </p:txBody>
      </p:sp>
      <p:grpSp>
        <p:nvGrpSpPr>
          <p:cNvPr id="586" name="Google Shape;586;p37"/>
          <p:cNvGrpSpPr/>
          <p:nvPr/>
        </p:nvGrpSpPr>
        <p:grpSpPr>
          <a:xfrm rot="10800000">
            <a:off x="8625657" y="428621"/>
            <a:ext cx="288601" cy="1096693"/>
            <a:chOff x="1006700" y="2603975"/>
            <a:chExt cx="55450" cy="210700"/>
          </a:xfrm>
        </p:grpSpPr>
        <p:sp>
          <p:nvSpPr>
            <p:cNvPr id="587" name="Google Shape;587;p37"/>
            <p:cNvSpPr/>
            <p:nvPr/>
          </p:nvSpPr>
          <p:spPr>
            <a:xfrm>
              <a:off x="1006700" y="262997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7"/>
            <p:cNvSpPr/>
            <p:nvPr/>
          </p:nvSpPr>
          <p:spPr>
            <a:xfrm>
              <a:off x="1032700" y="260397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7"/>
            <p:cNvSpPr/>
            <p:nvPr/>
          </p:nvSpPr>
          <p:spPr>
            <a:xfrm>
              <a:off x="1006700" y="2707200"/>
              <a:ext cx="55450" cy="3850"/>
            </a:xfrm>
            <a:custGeom>
              <a:rect b="b" l="l" r="r" t="t"/>
              <a:pathLst>
                <a:path extrusionOk="0" h="154" w="2218">
                  <a:moveTo>
                    <a:pt x="0" y="1"/>
                  </a:moveTo>
                  <a:lnTo>
                    <a:pt x="0" y="154"/>
                  </a:lnTo>
                  <a:lnTo>
                    <a:pt x="2218" y="154"/>
                  </a:lnTo>
                  <a:lnTo>
                    <a:pt x="22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7"/>
            <p:cNvSpPr/>
            <p:nvPr/>
          </p:nvSpPr>
          <p:spPr>
            <a:xfrm>
              <a:off x="1032700" y="2681600"/>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7"/>
            <p:cNvSpPr/>
            <p:nvPr/>
          </p:nvSpPr>
          <p:spPr>
            <a:xfrm>
              <a:off x="1006700" y="278522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7"/>
            <p:cNvSpPr/>
            <p:nvPr/>
          </p:nvSpPr>
          <p:spPr>
            <a:xfrm>
              <a:off x="1032700" y="275922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 name="Google Shape;593;p37"/>
          <p:cNvGrpSpPr/>
          <p:nvPr/>
        </p:nvGrpSpPr>
        <p:grpSpPr>
          <a:xfrm>
            <a:off x="770382" y="4217784"/>
            <a:ext cx="820307" cy="763275"/>
            <a:chOff x="827350" y="3629733"/>
            <a:chExt cx="1431600" cy="1332067"/>
          </a:xfrm>
        </p:grpSpPr>
        <p:sp>
          <p:nvSpPr>
            <p:cNvPr id="594" name="Google Shape;594;p37"/>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7"/>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7"/>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 name="Google Shape;597;p37"/>
          <p:cNvGrpSpPr/>
          <p:nvPr/>
        </p:nvGrpSpPr>
        <p:grpSpPr>
          <a:xfrm>
            <a:off x="128919" y="3624036"/>
            <a:ext cx="688313" cy="640458"/>
            <a:chOff x="827350" y="3629733"/>
            <a:chExt cx="1431600" cy="1332067"/>
          </a:xfrm>
        </p:grpSpPr>
        <p:sp>
          <p:nvSpPr>
            <p:cNvPr id="598" name="Google Shape;598;p37"/>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7"/>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7"/>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 name="Google Shape;601;p37"/>
          <p:cNvGrpSpPr/>
          <p:nvPr/>
        </p:nvGrpSpPr>
        <p:grpSpPr>
          <a:xfrm>
            <a:off x="5553853" y="3344260"/>
            <a:ext cx="421927" cy="419371"/>
            <a:chOff x="-6689825" y="3992050"/>
            <a:chExt cx="293025" cy="291250"/>
          </a:xfrm>
        </p:grpSpPr>
        <p:sp>
          <p:nvSpPr>
            <p:cNvPr id="602" name="Google Shape;602;p37"/>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7"/>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7"/>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7"/>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7"/>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7"/>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7"/>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7"/>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7"/>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7"/>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7"/>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7"/>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 name="Google Shape;614;p37"/>
          <p:cNvGrpSpPr/>
          <p:nvPr/>
        </p:nvGrpSpPr>
        <p:grpSpPr>
          <a:xfrm>
            <a:off x="3708963" y="3350655"/>
            <a:ext cx="319874" cy="419382"/>
            <a:chOff x="-4082800" y="3612425"/>
            <a:chExt cx="222150" cy="291825"/>
          </a:xfrm>
        </p:grpSpPr>
        <p:sp>
          <p:nvSpPr>
            <p:cNvPr id="615" name="Google Shape;615;p37"/>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7"/>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7"/>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 name="Google Shape;618;p37"/>
          <p:cNvGrpSpPr/>
          <p:nvPr/>
        </p:nvGrpSpPr>
        <p:grpSpPr>
          <a:xfrm>
            <a:off x="7448089" y="3289804"/>
            <a:ext cx="425310" cy="419659"/>
            <a:chOff x="-1951475" y="3597450"/>
            <a:chExt cx="295375" cy="291450"/>
          </a:xfrm>
        </p:grpSpPr>
        <p:sp>
          <p:nvSpPr>
            <p:cNvPr id="619" name="Google Shape;619;p37"/>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7"/>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7"/>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7"/>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3" name="Google Shape;623;p37"/>
          <p:cNvSpPr/>
          <p:nvPr/>
        </p:nvSpPr>
        <p:spPr>
          <a:xfrm>
            <a:off x="5420716" y="3206400"/>
            <a:ext cx="688200" cy="6951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7"/>
          <p:cNvSpPr/>
          <p:nvPr/>
        </p:nvSpPr>
        <p:spPr>
          <a:xfrm>
            <a:off x="3524800" y="3212788"/>
            <a:ext cx="688200" cy="6951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7"/>
          <p:cNvSpPr/>
          <p:nvPr/>
        </p:nvSpPr>
        <p:spPr>
          <a:xfrm>
            <a:off x="7316645" y="3152088"/>
            <a:ext cx="688200" cy="695100"/>
          </a:xfrm>
          <a:prstGeom prst="snip2DiagRect">
            <a:avLst>
              <a:gd fmla="val 0" name="adj1"/>
              <a:gd fmla="val 16667"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6" name="Google Shape;626;p37"/>
          <p:cNvCxnSpPr>
            <a:stCxn id="624" idx="3"/>
            <a:endCxn id="576" idx="2"/>
          </p:cNvCxnSpPr>
          <p:nvPr/>
        </p:nvCxnSpPr>
        <p:spPr>
          <a:xfrm rot="10800000">
            <a:off x="3868900" y="2920588"/>
            <a:ext cx="0" cy="292200"/>
          </a:xfrm>
          <a:prstGeom prst="straightConnector1">
            <a:avLst/>
          </a:prstGeom>
          <a:noFill/>
          <a:ln cap="flat" cmpd="sng" w="9525">
            <a:solidFill>
              <a:schemeClr val="lt1"/>
            </a:solidFill>
            <a:prstDash val="solid"/>
            <a:round/>
            <a:headEnd len="med" w="med" type="none"/>
            <a:tailEnd len="med" w="med" type="none"/>
          </a:ln>
        </p:spPr>
      </p:cxnSp>
      <p:cxnSp>
        <p:nvCxnSpPr>
          <p:cNvPr id="627" name="Google Shape;627;p37"/>
          <p:cNvCxnSpPr>
            <a:stCxn id="623" idx="3"/>
            <a:endCxn id="578" idx="2"/>
          </p:cNvCxnSpPr>
          <p:nvPr/>
        </p:nvCxnSpPr>
        <p:spPr>
          <a:xfrm rot="10800000">
            <a:off x="5764816" y="2920500"/>
            <a:ext cx="0" cy="285900"/>
          </a:xfrm>
          <a:prstGeom prst="straightConnector1">
            <a:avLst/>
          </a:prstGeom>
          <a:noFill/>
          <a:ln cap="flat" cmpd="sng" w="9525">
            <a:solidFill>
              <a:schemeClr val="lt1"/>
            </a:solidFill>
            <a:prstDash val="solid"/>
            <a:round/>
            <a:headEnd len="med" w="med" type="none"/>
            <a:tailEnd len="med" w="med" type="none"/>
          </a:ln>
        </p:spPr>
      </p:cxnSp>
      <p:cxnSp>
        <p:nvCxnSpPr>
          <p:cNvPr id="628" name="Google Shape;628;p37"/>
          <p:cNvCxnSpPr>
            <a:stCxn id="625" idx="3"/>
            <a:endCxn id="580" idx="2"/>
          </p:cNvCxnSpPr>
          <p:nvPr/>
        </p:nvCxnSpPr>
        <p:spPr>
          <a:xfrm rot="10800000">
            <a:off x="7660745" y="2920488"/>
            <a:ext cx="0" cy="23160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2" name="Shape 632"/>
        <p:cNvGrpSpPr/>
        <p:nvPr/>
      </p:nvGrpSpPr>
      <p:grpSpPr>
        <a:xfrm>
          <a:off x="0" y="0"/>
          <a:ext cx="0" cy="0"/>
          <a:chOff x="0" y="0"/>
          <a:chExt cx="0" cy="0"/>
        </a:xfrm>
      </p:grpSpPr>
      <p:sp>
        <p:nvSpPr>
          <p:cNvPr id="633" name="Google Shape;633;p38"/>
          <p:cNvSpPr/>
          <p:nvPr/>
        </p:nvSpPr>
        <p:spPr>
          <a:xfrm>
            <a:off x="713225" y="510300"/>
            <a:ext cx="7704000" cy="632100"/>
          </a:xfrm>
          <a:prstGeom prst="snip2DiagRect">
            <a:avLst>
              <a:gd fmla="val 0" name="adj1"/>
              <a:gd fmla="val 22148" name="adj2"/>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8"/>
          <p:cNvSpPr txBox="1"/>
          <p:nvPr>
            <p:ph idx="6" type="title"/>
          </p:nvPr>
        </p:nvSpPr>
        <p:spPr>
          <a:xfrm>
            <a:off x="718150" y="540000"/>
            <a:ext cx="77058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lt1"/>
              </a:buClr>
              <a:buSzPts val="1100"/>
              <a:buFont typeface="Arial"/>
              <a:buNone/>
            </a:pPr>
            <a:r>
              <a:rPr lang="en"/>
              <a:t>Hypotheses</a:t>
            </a:r>
            <a:endParaRPr/>
          </a:p>
        </p:txBody>
      </p:sp>
      <p:sp>
        <p:nvSpPr>
          <p:cNvPr id="635" name="Google Shape;635;p38"/>
          <p:cNvSpPr txBox="1"/>
          <p:nvPr>
            <p:ph type="title"/>
          </p:nvPr>
        </p:nvSpPr>
        <p:spPr>
          <a:xfrm>
            <a:off x="1600200" y="1345325"/>
            <a:ext cx="5943600" cy="387600"/>
          </a:xfrm>
          <a:prstGeom prst="rect">
            <a:avLst/>
          </a:prstGeom>
        </p:spPr>
        <p:txBody>
          <a:bodyPr anchorCtr="0" anchor="b" bIns="91425" lIns="91425" spcFirstLastPara="1" rIns="91425" wrap="square" tIns="91425">
            <a:noAutofit/>
          </a:bodyPr>
          <a:lstStyle/>
          <a:p>
            <a:pPr indent="0" lvl="0" marL="0" rtl="0" algn="ctr">
              <a:spcBef>
                <a:spcPts val="0"/>
              </a:spcBef>
              <a:spcAft>
                <a:spcPts val="1200"/>
              </a:spcAft>
              <a:buNone/>
            </a:pPr>
            <a:r>
              <a:rPr lang="en">
                <a:solidFill>
                  <a:schemeClr val="accent1"/>
                </a:solidFill>
              </a:rPr>
              <a:t>Hypothesis 1</a:t>
            </a:r>
            <a:endParaRPr>
              <a:solidFill>
                <a:schemeClr val="accent1"/>
              </a:solidFill>
            </a:endParaRPr>
          </a:p>
        </p:txBody>
      </p:sp>
      <p:sp>
        <p:nvSpPr>
          <p:cNvPr id="636" name="Google Shape;636;p38"/>
          <p:cNvSpPr txBox="1"/>
          <p:nvPr>
            <p:ph idx="1" type="subTitle"/>
          </p:nvPr>
        </p:nvSpPr>
        <p:spPr>
          <a:xfrm>
            <a:off x="1600200" y="1576824"/>
            <a:ext cx="5943600" cy="76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Solar System—it’s only a bit larger than the Moon. The planet’s name has nothing to do with the liquid metal</a:t>
            </a:r>
            <a:endParaRPr/>
          </a:p>
        </p:txBody>
      </p:sp>
      <p:sp>
        <p:nvSpPr>
          <p:cNvPr id="637" name="Google Shape;637;p38"/>
          <p:cNvSpPr txBox="1"/>
          <p:nvPr>
            <p:ph idx="2" type="title"/>
          </p:nvPr>
        </p:nvSpPr>
        <p:spPr>
          <a:xfrm>
            <a:off x="1600200" y="2491787"/>
            <a:ext cx="5943600" cy="387600"/>
          </a:xfrm>
          <a:prstGeom prst="rect">
            <a:avLst/>
          </a:prstGeom>
        </p:spPr>
        <p:txBody>
          <a:bodyPr anchorCtr="0" anchor="b" bIns="91425" lIns="45700" spcFirstLastPara="1" rIns="45700" wrap="square" tIns="91425">
            <a:noAutofit/>
          </a:bodyPr>
          <a:lstStyle/>
          <a:p>
            <a:pPr indent="0" lvl="0" marL="0" rtl="0" algn="ctr">
              <a:spcBef>
                <a:spcPts val="0"/>
              </a:spcBef>
              <a:spcAft>
                <a:spcPts val="1200"/>
              </a:spcAft>
              <a:buClr>
                <a:schemeClr val="lt1"/>
              </a:buClr>
              <a:buSzPts val="1100"/>
              <a:buFont typeface="Arial"/>
              <a:buNone/>
            </a:pPr>
            <a:r>
              <a:rPr lang="en">
                <a:solidFill>
                  <a:schemeClr val="accent1"/>
                </a:solidFill>
              </a:rPr>
              <a:t>Hypothesis 2</a:t>
            </a:r>
            <a:endParaRPr>
              <a:solidFill>
                <a:schemeClr val="accent1"/>
              </a:solidFill>
            </a:endParaRPr>
          </a:p>
        </p:txBody>
      </p:sp>
      <p:sp>
        <p:nvSpPr>
          <p:cNvPr id="638" name="Google Shape;638;p38"/>
          <p:cNvSpPr txBox="1"/>
          <p:nvPr>
            <p:ph idx="3" type="subTitle"/>
          </p:nvPr>
        </p:nvSpPr>
        <p:spPr>
          <a:xfrm>
            <a:off x="1600200" y="2721226"/>
            <a:ext cx="5943600" cy="780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terribly hot—even hotter than Mercury—and its atmosphere is extremely poisonous</a:t>
            </a:r>
            <a:endParaRPr/>
          </a:p>
        </p:txBody>
      </p:sp>
      <p:sp>
        <p:nvSpPr>
          <p:cNvPr id="639" name="Google Shape;639;p38"/>
          <p:cNvSpPr txBox="1"/>
          <p:nvPr>
            <p:ph idx="4" type="title"/>
          </p:nvPr>
        </p:nvSpPr>
        <p:spPr>
          <a:xfrm>
            <a:off x="1593425" y="3636142"/>
            <a:ext cx="5943600" cy="387600"/>
          </a:xfrm>
          <a:prstGeom prst="rect">
            <a:avLst/>
          </a:prstGeom>
        </p:spPr>
        <p:txBody>
          <a:bodyPr anchorCtr="0" anchor="b" bIns="91425" lIns="91425" spcFirstLastPara="1" rIns="91425" wrap="square" tIns="91425">
            <a:noAutofit/>
          </a:bodyPr>
          <a:lstStyle/>
          <a:p>
            <a:pPr indent="0" lvl="0" marL="0" rtl="0" algn="ctr">
              <a:spcBef>
                <a:spcPts val="0"/>
              </a:spcBef>
              <a:spcAft>
                <a:spcPts val="1200"/>
              </a:spcAft>
              <a:buClr>
                <a:schemeClr val="lt1"/>
              </a:buClr>
              <a:buSzPts val="1100"/>
              <a:buFont typeface="Arial"/>
              <a:buNone/>
            </a:pPr>
            <a:r>
              <a:rPr lang="en">
                <a:solidFill>
                  <a:schemeClr val="accent1"/>
                </a:solidFill>
              </a:rPr>
              <a:t>Hypothesis 3</a:t>
            </a:r>
            <a:endParaRPr>
              <a:solidFill>
                <a:schemeClr val="accent1"/>
              </a:solidFill>
            </a:endParaRPr>
          </a:p>
        </p:txBody>
      </p:sp>
      <p:sp>
        <p:nvSpPr>
          <p:cNvPr id="640" name="Google Shape;640;p38"/>
          <p:cNvSpPr txBox="1"/>
          <p:nvPr>
            <p:ph idx="5" type="subTitle"/>
          </p:nvPr>
        </p:nvSpPr>
        <p:spPr>
          <a:xfrm>
            <a:off x="1593425" y="3867801"/>
            <a:ext cx="5943600" cy="76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a gas giant and the biggest planet in the Solar System. It's the fourth-brightest object in the night sky. It was named after the Roman god of the skies and lightning</a:t>
            </a:r>
            <a:endParaRPr/>
          </a:p>
        </p:txBody>
      </p:sp>
      <p:grpSp>
        <p:nvGrpSpPr>
          <p:cNvPr id="641" name="Google Shape;641;p38"/>
          <p:cNvGrpSpPr/>
          <p:nvPr/>
        </p:nvGrpSpPr>
        <p:grpSpPr>
          <a:xfrm rot="5400000">
            <a:off x="8219657" y="4333871"/>
            <a:ext cx="288601" cy="1096693"/>
            <a:chOff x="1006700" y="2603975"/>
            <a:chExt cx="55450" cy="210700"/>
          </a:xfrm>
        </p:grpSpPr>
        <p:sp>
          <p:nvSpPr>
            <p:cNvPr id="642" name="Google Shape;642;p38"/>
            <p:cNvSpPr/>
            <p:nvPr/>
          </p:nvSpPr>
          <p:spPr>
            <a:xfrm>
              <a:off x="1006700" y="262997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8"/>
            <p:cNvSpPr/>
            <p:nvPr/>
          </p:nvSpPr>
          <p:spPr>
            <a:xfrm>
              <a:off x="1032700" y="260397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8"/>
            <p:cNvSpPr/>
            <p:nvPr/>
          </p:nvSpPr>
          <p:spPr>
            <a:xfrm>
              <a:off x="1006700" y="2707200"/>
              <a:ext cx="55450" cy="3850"/>
            </a:xfrm>
            <a:custGeom>
              <a:rect b="b" l="l" r="r" t="t"/>
              <a:pathLst>
                <a:path extrusionOk="0" h="154" w="2218">
                  <a:moveTo>
                    <a:pt x="0" y="1"/>
                  </a:moveTo>
                  <a:lnTo>
                    <a:pt x="0" y="154"/>
                  </a:lnTo>
                  <a:lnTo>
                    <a:pt x="2218" y="154"/>
                  </a:lnTo>
                  <a:lnTo>
                    <a:pt x="22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8"/>
            <p:cNvSpPr/>
            <p:nvPr/>
          </p:nvSpPr>
          <p:spPr>
            <a:xfrm>
              <a:off x="1032700" y="2681600"/>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8"/>
            <p:cNvSpPr/>
            <p:nvPr/>
          </p:nvSpPr>
          <p:spPr>
            <a:xfrm>
              <a:off x="1006700" y="2785225"/>
              <a:ext cx="55450" cy="3850"/>
            </a:xfrm>
            <a:custGeom>
              <a:rect b="b" l="l" r="r" t="t"/>
              <a:pathLst>
                <a:path extrusionOk="0" h="154" w="2218">
                  <a:moveTo>
                    <a:pt x="0" y="0"/>
                  </a:moveTo>
                  <a:lnTo>
                    <a:pt x="0" y="153"/>
                  </a:lnTo>
                  <a:lnTo>
                    <a:pt x="2218" y="153"/>
                  </a:lnTo>
                  <a:lnTo>
                    <a:pt x="2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8"/>
            <p:cNvSpPr/>
            <p:nvPr/>
          </p:nvSpPr>
          <p:spPr>
            <a:xfrm>
              <a:off x="1032700" y="2759225"/>
              <a:ext cx="3850" cy="55450"/>
            </a:xfrm>
            <a:custGeom>
              <a:rect b="b" l="l" r="r" t="t"/>
              <a:pathLst>
                <a:path extrusionOk="0" h="2218" w="154">
                  <a:moveTo>
                    <a:pt x="0" y="0"/>
                  </a:moveTo>
                  <a:lnTo>
                    <a:pt x="0" y="2218"/>
                  </a:lnTo>
                  <a:lnTo>
                    <a:pt x="153" y="2218"/>
                  </a:lnTo>
                  <a:lnTo>
                    <a:pt x="1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 name="Google Shape;648;p38"/>
          <p:cNvGrpSpPr/>
          <p:nvPr/>
        </p:nvGrpSpPr>
        <p:grpSpPr>
          <a:xfrm>
            <a:off x="541782" y="856397"/>
            <a:ext cx="820307" cy="763275"/>
            <a:chOff x="827350" y="3629733"/>
            <a:chExt cx="1431600" cy="1332067"/>
          </a:xfrm>
        </p:grpSpPr>
        <p:sp>
          <p:nvSpPr>
            <p:cNvPr id="649" name="Google Shape;649;p38"/>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8"/>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8"/>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 name="Google Shape;652;p38"/>
          <p:cNvGrpSpPr/>
          <p:nvPr/>
        </p:nvGrpSpPr>
        <p:grpSpPr>
          <a:xfrm>
            <a:off x="1310019" y="324598"/>
            <a:ext cx="688313" cy="640458"/>
            <a:chOff x="827350" y="3629733"/>
            <a:chExt cx="1431600" cy="1332067"/>
          </a:xfrm>
        </p:grpSpPr>
        <p:sp>
          <p:nvSpPr>
            <p:cNvPr id="653" name="Google Shape;653;p38"/>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8"/>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8"/>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 name="Google Shape;656;p38"/>
          <p:cNvGrpSpPr/>
          <p:nvPr/>
        </p:nvGrpSpPr>
        <p:grpSpPr>
          <a:xfrm>
            <a:off x="541779" y="193517"/>
            <a:ext cx="491325" cy="457165"/>
            <a:chOff x="827350" y="3629733"/>
            <a:chExt cx="1431600" cy="1332067"/>
          </a:xfrm>
        </p:grpSpPr>
        <p:sp>
          <p:nvSpPr>
            <p:cNvPr id="657" name="Google Shape;657;p38"/>
            <p:cNvSpPr/>
            <p:nvPr/>
          </p:nvSpPr>
          <p:spPr>
            <a:xfrm>
              <a:off x="827350" y="3629733"/>
              <a:ext cx="778157" cy="1291383"/>
            </a:xfrm>
            <a:custGeom>
              <a:rect b="b" l="l" r="r" t="t"/>
              <a:pathLst>
                <a:path extrusionOk="0" h="22822" w="13752">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8"/>
            <p:cNvSpPr/>
            <p:nvPr/>
          </p:nvSpPr>
          <p:spPr>
            <a:xfrm>
              <a:off x="1180440" y="4291834"/>
              <a:ext cx="1078510" cy="669966"/>
            </a:xfrm>
            <a:custGeom>
              <a:rect b="b" l="l" r="r" t="t"/>
              <a:pathLst>
                <a:path extrusionOk="0" h="11840" w="1906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8"/>
            <p:cNvSpPr/>
            <p:nvPr/>
          </p:nvSpPr>
          <p:spPr>
            <a:xfrm>
              <a:off x="1251454" y="3629733"/>
              <a:ext cx="1007496" cy="702842"/>
            </a:xfrm>
            <a:custGeom>
              <a:rect b="b" l="l" r="r" t="t"/>
              <a:pathLst>
                <a:path extrusionOk="0" h="12421" w="17805">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yber-Futuristic AI Technology Thesis Defense by Slidesgo">
  <a:themeElements>
    <a:clrScheme name="Simple Light">
      <a:dk1>
        <a:srgbClr val="031126"/>
      </a:dk1>
      <a:lt1>
        <a:srgbClr val="FFFFFF"/>
      </a:lt1>
      <a:dk2>
        <a:srgbClr val="10355F"/>
      </a:dk2>
      <a:lt2>
        <a:srgbClr val="3B8794"/>
      </a:lt2>
      <a:accent1>
        <a:srgbClr val="51AFDB"/>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